
<file path=[Content_Types].xml><?xml version="1.0" encoding="utf-8"?>
<Types xmlns="http://schemas.openxmlformats.org/package/2006/content-types">
  <Default Extension="fntdata" ContentType="application/x-fontdata"/>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bookmarkIdSeed="2">
  <p:sldMasterIdLst>
    <p:sldMasterId id="2147483648" r:id="rId1"/>
  </p:sldMasterIdLst>
  <p:notesMasterIdLst>
    <p:notesMasterId r:id="rId24"/>
  </p:notesMasterIdLst>
  <p:handoutMasterIdLst>
    <p:handoutMasterId r:id="rId25"/>
  </p:handoutMasterIdLst>
  <p:sldIdLst>
    <p:sldId id="639" r:id="rId2"/>
    <p:sldId id="636" r:id="rId3"/>
    <p:sldId id="617" r:id="rId4"/>
    <p:sldId id="609" r:id="rId5"/>
    <p:sldId id="645" r:id="rId6"/>
    <p:sldId id="646" r:id="rId7"/>
    <p:sldId id="647" r:id="rId8"/>
    <p:sldId id="648" r:id="rId9"/>
    <p:sldId id="649" r:id="rId10"/>
    <p:sldId id="537" r:id="rId11"/>
    <p:sldId id="544" r:id="rId12"/>
    <p:sldId id="653" r:id="rId13"/>
    <p:sldId id="650" r:id="rId14"/>
    <p:sldId id="654" r:id="rId15"/>
    <p:sldId id="655" r:id="rId16"/>
    <p:sldId id="656" r:id="rId17"/>
    <p:sldId id="589" r:id="rId18"/>
    <p:sldId id="611" r:id="rId19"/>
    <p:sldId id="652" r:id="rId20"/>
    <p:sldId id="651" r:id="rId21"/>
    <p:sldId id="622" r:id="rId22"/>
    <p:sldId id="582" r:id="rId23"/>
  </p:sldIdLst>
  <p:sldSz cx="12195175" cy="6859588"/>
  <p:notesSz cx="6858000" cy="9144000"/>
  <p:embeddedFontLst>
    <p:embeddedFont>
      <p:font typeface="字魂35号-经典雅黑" panose="02010600030101010101" charset="-122"/>
      <p:regular r:id="rId26"/>
    </p:embeddedFont>
    <p:embeddedFont>
      <p:font typeface="字魂59号-创粗黑" panose="00000500000000000000" charset="-122"/>
      <p:regular r:id="rId27"/>
    </p:embeddedFont>
    <p:embeddedFont>
      <p:font typeface="Cascadia Code SemiBold" panose="020B0609020000020004" pitchFamily="49" charset="0"/>
      <p:bold r:id="rId28"/>
      <p:boldItalic r:id="rId29"/>
    </p:embeddedFont>
    <p:embeddedFont>
      <p:font typeface="Rockwell" panose="02060603020205020403" pitchFamily="18" charset="0"/>
      <p:regular r:id="rId30"/>
      <p:bold r:id="rId31"/>
      <p:italic r:id="rId32"/>
      <p:boldItalic r:id="rId33"/>
    </p:embeddedFont>
    <p:embeddedFont>
      <p:font typeface="微软雅黑" panose="020B0503020204020204" pitchFamily="34" charset="-122"/>
      <p:regular r:id="rId34"/>
      <p:bold r:id="rId35"/>
    </p:embeddedFont>
    <p:embeddedFont>
      <p:font typeface="楷体" panose="02010609060101010101" pitchFamily="49" charset="-122"/>
      <p:regular r:id="rId36"/>
    </p:embeddedFont>
    <p:embeddedFont>
      <p:font typeface="等线" panose="02010600030101010101" pitchFamily="2" charset="-122"/>
      <p:regular r:id="rId37"/>
      <p:bold r:id="rId38"/>
    </p:embeddedFont>
    <p:embeddedFont>
      <p:font typeface="黑体" panose="02010609060101010101" pitchFamily="49" charset="-122"/>
      <p:regular r:id="rId39"/>
    </p:embeddedFont>
  </p:embeddedFontLst>
  <p:custDataLst>
    <p:tags r:id="rId40"/>
  </p:custDataLst>
  <p:defaultTextStyle>
    <a:defPPr>
      <a:defRPr lang="zh-CN"/>
    </a:defPPr>
    <a:lvl1pPr algn="l" rtl="0" fontAlgn="base">
      <a:spcBef>
        <a:spcPct val="0"/>
      </a:spcBef>
      <a:spcAft>
        <a:spcPct val="0"/>
      </a:spcAft>
      <a:defRPr kern="1200">
        <a:solidFill>
          <a:schemeClr val="tx1"/>
        </a:solidFill>
        <a:latin typeface="Rockwell" panose="02060603020205020403" pitchFamily="18" charset="0"/>
        <a:ea typeface="宋体" panose="02010600030101010101" pitchFamily="2" charset="-122"/>
        <a:cs typeface="+mn-cs"/>
      </a:defRPr>
    </a:lvl1pPr>
    <a:lvl2pPr marL="544195" algn="l" rtl="0" fontAlgn="base">
      <a:spcBef>
        <a:spcPct val="0"/>
      </a:spcBef>
      <a:spcAft>
        <a:spcPct val="0"/>
      </a:spcAft>
      <a:defRPr kern="1200">
        <a:solidFill>
          <a:schemeClr val="tx1"/>
        </a:solidFill>
        <a:latin typeface="Rockwell" panose="02060603020205020403" pitchFamily="18" charset="0"/>
        <a:ea typeface="宋体" panose="02010600030101010101" pitchFamily="2" charset="-122"/>
        <a:cs typeface="+mn-cs"/>
      </a:defRPr>
    </a:lvl2pPr>
    <a:lvl3pPr marL="1089025" algn="l" rtl="0" fontAlgn="base">
      <a:spcBef>
        <a:spcPct val="0"/>
      </a:spcBef>
      <a:spcAft>
        <a:spcPct val="0"/>
      </a:spcAft>
      <a:defRPr kern="1200">
        <a:solidFill>
          <a:schemeClr val="tx1"/>
        </a:solidFill>
        <a:latin typeface="Rockwell" panose="02060603020205020403" pitchFamily="18" charset="0"/>
        <a:ea typeface="宋体" panose="02010600030101010101" pitchFamily="2" charset="-122"/>
        <a:cs typeface="+mn-cs"/>
      </a:defRPr>
    </a:lvl3pPr>
    <a:lvl4pPr marL="1633220" algn="l" rtl="0" fontAlgn="base">
      <a:spcBef>
        <a:spcPct val="0"/>
      </a:spcBef>
      <a:spcAft>
        <a:spcPct val="0"/>
      </a:spcAft>
      <a:defRPr kern="1200">
        <a:solidFill>
          <a:schemeClr val="tx1"/>
        </a:solidFill>
        <a:latin typeface="Rockwell" panose="02060603020205020403" pitchFamily="18" charset="0"/>
        <a:ea typeface="宋体" panose="02010600030101010101" pitchFamily="2" charset="-122"/>
        <a:cs typeface="+mn-cs"/>
      </a:defRPr>
    </a:lvl4pPr>
    <a:lvl5pPr marL="2177415" algn="l" rtl="0" fontAlgn="base">
      <a:spcBef>
        <a:spcPct val="0"/>
      </a:spcBef>
      <a:spcAft>
        <a:spcPct val="0"/>
      </a:spcAft>
      <a:defRPr kern="1200">
        <a:solidFill>
          <a:schemeClr val="tx1"/>
        </a:solidFill>
        <a:latin typeface="Rockwell" panose="02060603020205020403" pitchFamily="18" charset="0"/>
        <a:ea typeface="宋体" panose="02010600030101010101" pitchFamily="2" charset="-122"/>
        <a:cs typeface="+mn-cs"/>
      </a:defRPr>
    </a:lvl5pPr>
    <a:lvl6pPr marL="2721610" algn="l" defTabSz="1089025" rtl="0" eaLnBrk="1" latinLnBrk="0" hangingPunct="1">
      <a:defRPr kern="1200">
        <a:solidFill>
          <a:schemeClr val="tx1"/>
        </a:solidFill>
        <a:latin typeface="Rockwell" panose="02060603020205020403" pitchFamily="18" charset="0"/>
        <a:ea typeface="宋体" panose="02010600030101010101" pitchFamily="2" charset="-122"/>
        <a:cs typeface="+mn-cs"/>
      </a:defRPr>
    </a:lvl6pPr>
    <a:lvl7pPr marL="3266440" algn="l" defTabSz="1089025" rtl="0" eaLnBrk="1" latinLnBrk="0" hangingPunct="1">
      <a:defRPr kern="1200">
        <a:solidFill>
          <a:schemeClr val="tx1"/>
        </a:solidFill>
        <a:latin typeface="Rockwell" panose="02060603020205020403" pitchFamily="18" charset="0"/>
        <a:ea typeface="宋体" panose="02010600030101010101" pitchFamily="2" charset="-122"/>
        <a:cs typeface="+mn-cs"/>
      </a:defRPr>
    </a:lvl7pPr>
    <a:lvl8pPr marL="3810635" algn="l" defTabSz="1089025" rtl="0" eaLnBrk="1" latinLnBrk="0" hangingPunct="1">
      <a:defRPr kern="1200">
        <a:solidFill>
          <a:schemeClr val="tx1"/>
        </a:solidFill>
        <a:latin typeface="Rockwell" panose="02060603020205020403" pitchFamily="18" charset="0"/>
        <a:ea typeface="宋体" panose="02010600030101010101" pitchFamily="2" charset="-122"/>
        <a:cs typeface="+mn-cs"/>
      </a:defRPr>
    </a:lvl8pPr>
    <a:lvl9pPr marL="4354830" algn="l" defTabSz="1089025" rtl="0" eaLnBrk="1" latinLnBrk="0" hangingPunct="1">
      <a:defRPr kern="1200">
        <a:solidFill>
          <a:schemeClr val="tx1"/>
        </a:solidFill>
        <a:latin typeface="Rockwell" panose="02060603020205020403"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1">
          <p15:clr>
            <a:srgbClr val="A4A3A4"/>
          </p15:clr>
        </p15:guide>
        <p15:guide id="2" orient="horz" pos="336">
          <p15:clr>
            <a:srgbClr val="A4A3A4"/>
          </p15:clr>
        </p15:guide>
        <p15:guide id="3" orient="horz" pos="3984">
          <p15:clr>
            <a:srgbClr val="A4A3A4"/>
          </p15:clr>
        </p15:guide>
        <p15:guide id="4" pos="3841">
          <p15:clr>
            <a:srgbClr val="A4A3A4"/>
          </p15:clr>
        </p15:guide>
        <p15:guide id="5" pos="432">
          <p15:clr>
            <a:srgbClr val="A4A3A4"/>
          </p15:clr>
        </p15:guide>
        <p15:guide id="6" pos="724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2B7AF"/>
    <a:srgbClr val="58B6AB"/>
    <a:srgbClr val="E4B53C"/>
    <a:srgbClr val="FFBB00"/>
    <a:srgbClr val="154252"/>
    <a:srgbClr val="1843CD"/>
    <a:srgbClr val="5178F4"/>
    <a:srgbClr val="73BAA8"/>
    <a:srgbClr val="8BD1F2"/>
    <a:srgbClr val="6D5D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338" autoAdjust="0"/>
    <p:restoredTop sz="94660"/>
  </p:normalViewPr>
  <p:slideViewPr>
    <p:cSldViewPr>
      <p:cViewPr varScale="1">
        <p:scale>
          <a:sx n="85" d="100"/>
          <a:sy n="85" d="100"/>
        </p:scale>
        <p:origin x="114" y="270"/>
      </p:cViewPr>
      <p:guideLst>
        <p:guide orient="horz" pos="2161"/>
        <p:guide orient="horz" pos="336"/>
        <p:guide orient="horz" pos="3984"/>
        <p:guide pos="3841"/>
        <p:guide pos="432"/>
        <p:guide pos="7249"/>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4" d="100"/>
          <a:sy n="64" d="100"/>
        </p:scale>
        <p:origin x="-2946"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font" Target="fonts/font13.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45F79B9-B306-4393-BDEE-A582750E71C3}" type="datetimeFigureOut">
              <a:rPr lang="zh-CN" altLang="en-US" smtClean="0"/>
              <a:t>2022/12/14</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5AE7E33-F89F-41F1-924F-2B2BBDA1E022}"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200">
                <a:latin typeface="Arial" panose="020B0604020202020204" pitchFamily="34" charset="0"/>
              </a:defRPr>
            </a:lvl1pPr>
          </a:lstStyle>
          <a:p>
            <a:endParaRPr lang="en-US" altLang="zh-CN"/>
          </a:p>
        </p:txBody>
      </p:sp>
      <p:sp>
        <p:nvSpPr>
          <p:cNvPr id="1229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a:latin typeface="Arial" panose="020B0604020202020204" pitchFamily="34" charset="0"/>
              </a:defRPr>
            </a:lvl1pPr>
          </a:lstStyle>
          <a:p>
            <a:endParaRPr lang="en-US" altLang="zh-CN"/>
          </a:p>
        </p:txBody>
      </p:sp>
      <p:sp>
        <p:nvSpPr>
          <p:cNvPr id="1229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29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229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sz="1200">
                <a:latin typeface="Arial" panose="020B0604020202020204" pitchFamily="34" charset="0"/>
              </a:defRPr>
            </a:lvl1pPr>
          </a:lstStyle>
          <a:p>
            <a:endParaRPr lang="en-US" altLang="zh-CN"/>
          </a:p>
        </p:txBody>
      </p:sp>
      <p:sp>
        <p:nvSpPr>
          <p:cNvPr id="1229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sz="1200">
                <a:latin typeface="Arial" panose="020B0604020202020204" pitchFamily="34" charset="0"/>
              </a:defRPr>
            </a:lvl1pPr>
          </a:lstStyle>
          <a:p>
            <a:fld id="{F9743CD7-97CD-4F57-B351-69A253B17F80}"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544195" algn="l" rtl="0" fontAlgn="base">
      <a:spcBef>
        <a:spcPct val="3000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1089025" algn="l" rtl="0" fontAlgn="base">
      <a:spcBef>
        <a:spcPct val="3000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633220" algn="l" rtl="0" fontAlgn="base">
      <a:spcBef>
        <a:spcPct val="3000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2177415" algn="l" rtl="0" fontAlgn="base">
      <a:spcBef>
        <a:spcPct val="3000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721610" algn="l" defTabSz="1089025" rtl="0" eaLnBrk="1" latinLnBrk="0" hangingPunct="1">
      <a:defRPr sz="1400" kern="1200">
        <a:solidFill>
          <a:schemeClr val="tx1"/>
        </a:solidFill>
        <a:latin typeface="+mn-lt"/>
        <a:ea typeface="+mn-ea"/>
        <a:cs typeface="+mn-cs"/>
      </a:defRPr>
    </a:lvl6pPr>
    <a:lvl7pPr marL="3266440" algn="l" defTabSz="1089025" rtl="0" eaLnBrk="1" latinLnBrk="0" hangingPunct="1">
      <a:defRPr sz="1400" kern="1200">
        <a:solidFill>
          <a:schemeClr val="tx1"/>
        </a:solidFill>
        <a:latin typeface="+mn-lt"/>
        <a:ea typeface="+mn-ea"/>
        <a:cs typeface="+mn-cs"/>
      </a:defRPr>
    </a:lvl7pPr>
    <a:lvl8pPr marL="3810635" algn="l" defTabSz="1089025" rtl="0" eaLnBrk="1" latinLnBrk="0" hangingPunct="1">
      <a:defRPr sz="1400" kern="1200">
        <a:solidFill>
          <a:schemeClr val="tx1"/>
        </a:solidFill>
        <a:latin typeface="+mn-lt"/>
        <a:ea typeface="+mn-ea"/>
        <a:cs typeface="+mn-cs"/>
      </a:defRPr>
    </a:lvl8pPr>
    <a:lvl9pPr marL="4354830" algn="l" defTabSz="1089025"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743CD7-97CD-4F57-B351-69A253B17F80}" type="slidenum">
              <a:rPr lang="en-US" altLang="zh-CN" smtClean="0"/>
              <a:t>1</a:t>
            </a:fld>
            <a:endParaRPr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743CD7-97CD-4F57-B351-69A253B17F80}" type="slidenum">
              <a:rPr lang="en-US" altLang="zh-CN" smtClean="0"/>
              <a:t>10</a:t>
            </a:fld>
            <a:endParaRPr lang="en-US" altLang="zh-C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743CD7-97CD-4F57-B351-69A253B17F80}" type="slidenum">
              <a:rPr lang="en-US" altLang="zh-CN" smtClean="0"/>
              <a:t>11</a:t>
            </a:fld>
            <a:endParaRPr lang="en-US" altLang="zh-C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743CD7-97CD-4F57-B351-69A253B17F80}" type="slidenum">
              <a:rPr lang="en-US" altLang="zh-CN" smtClean="0"/>
              <a:t>12</a:t>
            </a:fld>
            <a:endParaRPr lang="en-US" altLang="zh-CN" dirty="0"/>
          </a:p>
        </p:txBody>
      </p:sp>
    </p:spTree>
    <p:extLst>
      <p:ext uri="{BB962C8B-B14F-4D97-AF65-F5344CB8AC3E}">
        <p14:creationId xmlns:p14="http://schemas.microsoft.com/office/powerpoint/2010/main" val="576728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743CD7-97CD-4F57-B351-69A253B17F80}" type="slidenum">
              <a:rPr lang="en-US" altLang="zh-CN" smtClean="0"/>
              <a:t>13</a:t>
            </a:fld>
            <a:endParaRPr lang="en-US" altLang="zh-CN" dirty="0"/>
          </a:p>
        </p:txBody>
      </p:sp>
    </p:spTree>
    <p:extLst>
      <p:ext uri="{BB962C8B-B14F-4D97-AF65-F5344CB8AC3E}">
        <p14:creationId xmlns:p14="http://schemas.microsoft.com/office/powerpoint/2010/main" val="1023878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743CD7-97CD-4F57-B351-69A253B17F80}" type="slidenum">
              <a:rPr lang="en-US" altLang="zh-CN" smtClean="0"/>
              <a:t>14</a:t>
            </a:fld>
            <a:endParaRPr lang="en-US" altLang="zh-CN" dirty="0"/>
          </a:p>
        </p:txBody>
      </p:sp>
    </p:spTree>
    <p:extLst>
      <p:ext uri="{BB962C8B-B14F-4D97-AF65-F5344CB8AC3E}">
        <p14:creationId xmlns:p14="http://schemas.microsoft.com/office/powerpoint/2010/main" val="8714653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743CD7-97CD-4F57-B351-69A253B17F80}" type="slidenum">
              <a:rPr lang="en-US" altLang="zh-CN" smtClean="0"/>
              <a:t>15</a:t>
            </a:fld>
            <a:endParaRPr lang="en-US" altLang="zh-CN" dirty="0"/>
          </a:p>
        </p:txBody>
      </p:sp>
    </p:spTree>
    <p:extLst>
      <p:ext uri="{BB962C8B-B14F-4D97-AF65-F5344CB8AC3E}">
        <p14:creationId xmlns:p14="http://schemas.microsoft.com/office/powerpoint/2010/main" val="3172131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743CD7-97CD-4F57-B351-69A253B17F80}" type="slidenum">
              <a:rPr lang="en-US" altLang="zh-CN" smtClean="0"/>
              <a:t>16</a:t>
            </a:fld>
            <a:endParaRPr lang="en-US" altLang="zh-CN" dirty="0"/>
          </a:p>
        </p:txBody>
      </p:sp>
    </p:spTree>
    <p:extLst>
      <p:ext uri="{BB962C8B-B14F-4D97-AF65-F5344CB8AC3E}">
        <p14:creationId xmlns:p14="http://schemas.microsoft.com/office/powerpoint/2010/main" val="11852701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9DB4961-5944-45E4-859B-0226209DDE1C}" type="slidenum">
              <a:rPr lang="en-US" altLang="zh-CN"/>
              <a:t>17</a:t>
            </a:fld>
            <a:endParaRPr lang="en-US" altLang="zh-CN" dirty="0"/>
          </a:p>
        </p:txBody>
      </p:sp>
      <p:sp>
        <p:nvSpPr>
          <p:cNvPr id="14338" name="Rectangle 2"/>
          <p:cNvSpPr>
            <a:spLocks noGrp="1" noRot="1" noChangeAspect="1" noChangeArrowheads="1" noTextEdit="1"/>
          </p:cNvSpPr>
          <p:nvPr>
            <p:ph type="sldImg"/>
          </p:nvPr>
        </p:nvSpPr>
        <p:spPr>
          <a:xfrm>
            <a:off x="381000" y="685800"/>
            <a:ext cx="6096000" cy="3429000"/>
          </a:xfrm>
        </p:spPr>
      </p:sp>
      <p:sp>
        <p:nvSpPr>
          <p:cNvPr id="143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743CD7-97CD-4F57-B351-69A253B17F80}" type="slidenum">
              <a:rPr lang="en-US" altLang="zh-CN" smtClean="0"/>
              <a:t>18</a:t>
            </a:fld>
            <a:endParaRPr lang="en-US" altLang="zh-CN"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743CD7-97CD-4F57-B351-69A253B17F80}" type="slidenum">
              <a:rPr lang="en-US" altLang="zh-CN" smtClean="0"/>
              <a:t>19</a:t>
            </a:fld>
            <a:endParaRPr lang="en-US" altLang="zh-CN" dirty="0"/>
          </a:p>
        </p:txBody>
      </p:sp>
    </p:spTree>
    <p:extLst>
      <p:ext uri="{BB962C8B-B14F-4D97-AF65-F5344CB8AC3E}">
        <p14:creationId xmlns:p14="http://schemas.microsoft.com/office/powerpoint/2010/main" val="448384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743CD7-97CD-4F57-B351-69A253B17F80}" type="slidenum">
              <a:rPr lang="en-US" altLang="zh-CN" smtClean="0"/>
              <a:t>2</a:t>
            </a:fld>
            <a:endParaRPr lang="en-US"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743CD7-97CD-4F57-B351-69A253B17F80}" type="slidenum">
              <a:rPr lang="en-US" altLang="zh-CN" smtClean="0"/>
              <a:t>20</a:t>
            </a:fld>
            <a:endParaRPr lang="en-US" altLang="zh-CN" dirty="0"/>
          </a:p>
        </p:txBody>
      </p:sp>
    </p:spTree>
    <p:extLst>
      <p:ext uri="{BB962C8B-B14F-4D97-AF65-F5344CB8AC3E}">
        <p14:creationId xmlns:p14="http://schemas.microsoft.com/office/powerpoint/2010/main" val="8528381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9DB4961-5944-45E4-859B-0226209DDE1C}" type="slidenum">
              <a:rPr lang="en-US" altLang="zh-CN"/>
              <a:t>21</a:t>
            </a:fld>
            <a:endParaRPr lang="en-US" altLang="zh-CN" dirty="0"/>
          </a:p>
        </p:txBody>
      </p:sp>
      <p:sp>
        <p:nvSpPr>
          <p:cNvPr id="14338" name="Rectangle 2"/>
          <p:cNvSpPr>
            <a:spLocks noGrp="1" noRot="1" noChangeAspect="1" noChangeArrowheads="1" noTextEdit="1"/>
          </p:cNvSpPr>
          <p:nvPr>
            <p:ph type="sldImg"/>
          </p:nvPr>
        </p:nvSpPr>
        <p:spPr>
          <a:xfrm>
            <a:off x="381000" y="685800"/>
            <a:ext cx="6096000" cy="3429000"/>
          </a:xfrm>
        </p:spPr>
      </p:sp>
      <p:sp>
        <p:nvSpPr>
          <p:cNvPr id="143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9DB4961-5944-45E4-859B-0226209DDE1C}" type="slidenum">
              <a:rPr lang="en-US" altLang="zh-CN"/>
              <a:t>22</a:t>
            </a:fld>
            <a:endParaRPr lang="en-US" altLang="zh-CN" dirty="0"/>
          </a:p>
        </p:txBody>
      </p:sp>
      <p:sp>
        <p:nvSpPr>
          <p:cNvPr id="14338" name="Rectangle 2"/>
          <p:cNvSpPr>
            <a:spLocks noGrp="1" noRot="1" noChangeAspect="1" noChangeArrowheads="1" noTextEdit="1"/>
          </p:cNvSpPr>
          <p:nvPr>
            <p:ph type="sldImg"/>
          </p:nvPr>
        </p:nvSpPr>
        <p:spPr>
          <a:xfrm>
            <a:off x="381000" y="685800"/>
            <a:ext cx="6096000" cy="3429000"/>
          </a:xfrm>
        </p:spPr>
      </p:sp>
      <p:sp>
        <p:nvSpPr>
          <p:cNvPr id="143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9DB4961-5944-45E4-859B-0226209DDE1C}" type="slidenum">
              <a:rPr lang="en-US" altLang="zh-CN"/>
              <a:t>3</a:t>
            </a:fld>
            <a:endParaRPr lang="en-US" altLang="zh-CN" dirty="0"/>
          </a:p>
        </p:txBody>
      </p:sp>
      <p:sp>
        <p:nvSpPr>
          <p:cNvPr id="14338" name="Rectangle 2"/>
          <p:cNvSpPr>
            <a:spLocks noGrp="1" noRot="1" noChangeAspect="1" noChangeArrowheads="1" noTextEdit="1"/>
          </p:cNvSpPr>
          <p:nvPr>
            <p:ph type="sldImg"/>
          </p:nvPr>
        </p:nvSpPr>
        <p:spPr>
          <a:xfrm>
            <a:off x="381000" y="685800"/>
            <a:ext cx="6096000" cy="3429000"/>
          </a:xfrm>
        </p:spPr>
      </p:sp>
      <p:sp>
        <p:nvSpPr>
          <p:cNvPr id="143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743CD7-97CD-4F57-B351-69A253B17F80}" type="slidenum">
              <a:rPr lang="en-US" altLang="zh-CN" smtClean="0"/>
              <a:t>4</a:t>
            </a:fld>
            <a:endParaRPr lang="en-US"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743CD7-97CD-4F57-B351-69A253B17F80}" type="slidenum">
              <a:rPr lang="en-US" altLang="zh-CN" smtClean="0"/>
              <a:t>5</a:t>
            </a:fld>
            <a:endParaRPr lang="en-US" altLang="zh-CN" dirty="0"/>
          </a:p>
        </p:txBody>
      </p:sp>
    </p:spTree>
    <p:extLst>
      <p:ext uri="{BB962C8B-B14F-4D97-AF65-F5344CB8AC3E}">
        <p14:creationId xmlns:p14="http://schemas.microsoft.com/office/powerpoint/2010/main" val="1466817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743CD7-97CD-4F57-B351-69A253B17F80}" type="slidenum">
              <a:rPr lang="en-US" altLang="zh-CN" smtClean="0"/>
              <a:t>6</a:t>
            </a:fld>
            <a:endParaRPr lang="en-US" altLang="zh-CN" dirty="0"/>
          </a:p>
        </p:txBody>
      </p:sp>
    </p:spTree>
    <p:extLst>
      <p:ext uri="{BB962C8B-B14F-4D97-AF65-F5344CB8AC3E}">
        <p14:creationId xmlns:p14="http://schemas.microsoft.com/office/powerpoint/2010/main" val="2129703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743CD7-97CD-4F57-B351-69A253B17F80}" type="slidenum">
              <a:rPr lang="en-US" altLang="zh-CN" smtClean="0"/>
              <a:t>7</a:t>
            </a:fld>
            <a:endParaRPr lang="en-US" altLang="zh-CN" dirty="0"/>
          </a:p>
        </p:txBody>
      </p:sp>
    </p:spTree>
    <p:extLst>
      <p:ext uri="{BB962C8B-B14F-4D97-AF65-F5344CB8AC3E}">
        <p14:creationId xmlns:p14="http://schemas.microsoft.com/office/powerpoint/2010/main" val="14414492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9DB4961-5944-45E4-859B-0226209DDE1C}" type="slidenum">
              <a:rPr lang="en-US" altLang="zh-CN"/>
              <a:t>8</a:t>
            </a:fld>
            <a:endParaRPr lang="en-US" altLang="zh-CN" dirty="0"/>
          </a:p>
        </p:txBody>
      </p:sp>
      <p:sp>
        <p:nvSpPr>
          <p:cNvPr id="14338" name="Rectangle 2"/>
          <p:cNvSpPr>
            <a:spLocks noGrp="1" noRot="1" noChangeAspect="1" noChangeArrowheads="1" noTextEdit="1"/>
          </p:cNvSpPr>
          <p:nvPr>
            <p:ph type="sldImg"/>
          </p:nvPr>
        </p:nvSpPr>
        <p:spPr>
          <a:xfrm>
            <a:off x="381000" y="685800"/>
            <a:ext cx="6096000" cy="3429000"/>
          </a:xfrm>
        </p:spPr>
      </p:sp>
      <p:sp>
        <p:nvSpPr>
          <p:cNvPr id="143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488425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743CD7-97CD-4F57-B351-69A253B17F80}" type="slidenum">
              <a:rPr lang="en-US" altLang="zh-CN" smtClean="0"/>
              <a:t>9</a:t>
            </a:fld>
            <a:endParaRPr lang="en-US" altLang="zh-CN" dirty="0"/>
          </a:p>
        </p:txBody>
      </p:sp>
    </p:spTree>
    <p:extLst>
      <p:ext uri="{BB962C8B-B14F-4D97-AF65-F5344CB8AC3E}">
        <p14:creationId xmlns:p14="http://schemas.microsoft.com/office/powerpoint/2010/main" val="18051843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封面">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4824117" cy="685800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32311" y="0"/>
            <a:ext cx="4462864" cy="68595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3C1A274E-B122-4DCB-ACB9-9C2AF45C2A36}" type="slidenum">
              <a:rPr lang="en-US" altLang="zh-CN"/>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60" y="273114"/>
            <a:ext cx="4012129" cy="1162319"/>
          </a:xfrm>
        </p:spPr>
        <p:txBody>
          <a:bodyPr anchor="b"/>
          <a:lstStyle>
            <a:lvl1pPr algn="l">
              <a:defRPr sz="2400" b="1"/>
            </a:lvl1pPr>
          </a:lstStyle>
          <a:p>
            <a:r>
              <a:rPr lang="zh-CN" altLang="en-US"/>
              <a:t>单击此处编辑母版标题样式</a:t>
            </a:r>
          </a:p>
        </p:txBody>
      </p:sp>
      <p:sp>
        <p:nvSpPr>
          <p:cNvPr id="3" name="内容占位符 2"/>
          <p:cNvSpPr>
            <a:spLocks noGrp="1"/>
          </p:cNvSpPr>
          <p:nvPr>
            <p:ph idx="1"/>
          </p:nvPr>
        </p:nvSpPr>
        <p:spPr>
          <a:xfrm>
            <a:off x="4767975" y="273114"/>
            <a:ext cx="6817442" cy="5854468"/>
          </a:xfrm>
        </p:spPr>
        <p:txBody>
          <a:bodyPr/>
          <a:lstStyle>
            <a:lvl1pPr>
              <a:defRPr sz="3800"/>
            </a:lvl1pPr>
            <a:lvl2pPr>
              <a:defRPr sz="3400"/>
            </a:lvl2pPr>
            <a:lvl3pPr>
              <a:defRPr sz="29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760" y="1435433"/>
            <a:ext cx="4012129" cy="4692150"/>
          </a:xfrm>
        </p:spPr>
        <p:txBody>
          <a:bodyPr/>
          <a:lstStyle>
            <a:lvl1pPr marL="0" indent="0">
              <a:buNone/>
              <a:defRPr sz="1600"/>
            </a:lvl1pPr>
            <a:lvl2pPr marL="544195" indent="0">
              <a:buNone/>
              <a:defRPr sz="1400"/>
            </a:lvl2pPr>
            <a:lvl3pPr marL="1089025" indent="0">
              <a:buNone/>
              <a:defRPr sz="1200"/>
            </a:lvl3pPr>
            <a:lvl4pPr marL="1633220" indent="0">
              <a:buNone/>
              <a:defRPr sz="1100"/>
            </a:lvl4pPr>
            <a:lvl5pPr marL="2177415" indent="0">
              <a:buNone/>
              <a:defRPr sz="1100"/>
            </a:lvl5pPr>
            <a:lvl6pPr marL="2721610" indent="0">
              <a:buNone/>
              <a:defRPr sz="1100"/>
            </a:lvl6pPr>
            <a:lvl7pPr marL="3266440" indent="0">
              <a:buNone/>
              <a:defRPr sz="1100"/>
            </a:lvl7pPr>
            <a:lvl8pPr marL="3810635" indent="0">
              <a:buNone/>
              <a:defRPr sz="1100"/>
            </a:lvl8pPr>
            <a:lvl9pPr marL="4354830" indent="0">
              <a:buNone/>
              <a:defRPr sz="11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F8BEC569-D044-472C-A2F2-BA37D28F2E82}" type="slidenum">
              <a:rPr lang="en-US" altLang="zh-CN"/>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340" y="4801712"/>
            <a:ext cx="7317105" cy="566869"/>
          </a:xfrm>
        </p:spPr>
        <p:txBody>
          <a:bodyPr anchor="b"/>
          <a:lstStyle>
            <a:lvl1pPr algn="l">
              <a:defRPr sz="2400" b="1"/>
            </a:lvl1pPr>
          </a:lstStyle>
          <a:p>
            <a:r>
              <a:rPr lang="zh-CN" altLang="en-US"/>
              <a:t>单击此处编辑母版标题样式</a:t>
            </a:r>
          </a:p>
        </p:txBody>
      </p:sp>
      <p:sp>
        <p:nvSpPr>
          <p:cNvPr id="3" name="图片占位符 2"/>
          <p:cNvSpPr>
            <a:spLocks noGrp="1"/>
          </p:cNvSpPr>
          <p:nvPr>
            <p:ph type="pic" idx="1"/>
          </p:nvPr>
        </p:nvSpPr>
        <p:spPr>
          <a:xfrm>
            <a:off x="2390340" y="612917"/>
            <a:ext cx="7317105" cy="4115753"/>
          </a:xfrm>
        </p:spPr>
        <p:txBody>
          <a:bodyPr/>
          <a:lstStyle>
            <a:lvl1pPr marL="0" indent="0">
              <a:buNone/>
              <a:defRPr sz="3800"/>
            </a:lvl1pPr>
            <a:lvl2pPr marL="544195" indent="0">
              <a:buNone/>
              <a:defRPr sz="3400"/>
            </a:lvl2pPr>
            <a:lvl3pPr marL="1089025" indent="0">
              <a:buNone/>
              <a:defRPr sz="2900"/>
            </a:lvl3pPr>
            <a:lvl4pPr marL="1633220" indent="0">
              <a:buNone/>
              <a:defRPr sz="2400"/>
            </a:lvl4pPr>
            <a:lvl5pPr marL="2177415" indent="0">
              <a:buNone/>
              <a:defRPr sz="2400"/>
            </a:lvl5pPr>
            <a:lvl6pPr marL="2721610" indent="0">
              <a:buNone/>
              <a:defRPr sz="2400"/>
            </a:lvl6pPr>
            <a:lvl7pPr marL="3266440" indent="0">
              <a:buNone/>
              <a:defRPr sz="2400"/>
            </a:lvl7pPr>
            <a:lvl8pPr marL="3810635" indent="0">
              <a:buNone/>
              <a:defRPr sz="2400"/>
            </a:lvl8pPr>
            <a:lvl9pPr marL="4354830" indent="0">
              <a:buNone/>
              <a:defRPr sz="2400"/>
            </a:lvl9pPr>
          </a:lstStyle>
          <a:p>
            <a:endParaRPr lang="zh-CN" altLang="en-US"/>
          </a:p>
        </p:txBody>
      </p:sp>
      <p:sp>
        <p:nvSpPr>
          <p:cNvPr id="4" name="文本占位符 3"/>
          <p:cNvSpPr>
            <a:spLocks noGrp="1"/>
          </p:cNvSpPr>
          <p:nvPr>
            <p:ph type="body" sz="half" idx="2"/>
          </p:nvPr>
        </p:nvSpPr>
        <p:spPr>
          <a:xfrm>
            <a:off x="2390340" y="5368582"/>
            <a:ext cx="7317105" cy="805048"/>
          </a:xfrm>
        </p:spPr>
        <p:txBody>
          <a:bodyPr/>
          <a:lstStyle>
            <a:lvl1pPr marL="0" indent="0">
              <a:buNone/>
              <a:defRPr sz="1600"/>
            </a:lvl1pPr>
            <a:lvl2pPr marL="544195" indent="0">
              <a:buNone/>
              <a:defRPr sz="1400"/>
            </a:lvl2pPr>
            <a:lvl3pPr marL="1089025" indent="0">
              <a:buNone/>
              <a:defRPr sz="1200"/>
            </a:lvl3pPr>
            <a:lvl4pPr marL="1633220" indent="0">
              <a:buNone/>
              <a:defRPr sz="1100"/>
            </a:lvl4pPr>
            <a:lvl5pPr marL="2177415" indent="0">
              <a:buNone/>
              <a:defRPr sz="1100"/>
            </a:lvl5pPr>
            <a:lvl6pPr marL="2721610" indent="0">
              <a:buNone/>
              <a:defRPr sz="1100"/>
            </a:lvl6pPr>
            <a:lvl7pPr marL="3266440" indent="0">
              <a:buNone/>
              <a:defRPr sz="1100"/>
            </a:lvl7pPr>
            <a:lvl8pPr marL="3810635" indent="0">
              <a:buNone/>
              <a:defRPr sz="1100"/>
            </a:lvl8pPr>
            <a:lvl9pPr marL="4354830" indent="0">
              <a:buNone/>
              <a:defRPr sz="11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853AE886-EFA1-4CF3-9226-1AC44F41EA8B}" type="slidenum">
              <a:rPr lang="en-US" altLang="zh-CN"/>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4713DEBC-6A62-4123-98C2-AEEE7EE20F0B}" type="slidenum">
              <a:rPr lang="en-US" altLang="zh-CN"/>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1502" y="274703"/>
            <a:ext cx="2743914" cy="585288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759" y="274703"/>
            <a:ext cx="8028490" cy="585288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7941277D-9524-42B7-AE1B-6471F281CBE7}" type="slidenum">
              <a:rPr lang="en-US" altLang="zh-CN"/>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5" name="矩形 4"/>
          <p:cNvSpPr/>
          <p:nvPr userDrawn="1"/>
        </p:nvSpPr>
        <p:spPr>
          <a:xfrm>
            <a:off x="193587" y="189794"/>
            <a:ext cx="11808000" cy="6480000"/>
          </a:xfrm>
          <a:prstGeom prst="rect">
            <a:avLst/>
          </a:prstGeom>
          <a:noFill/>
          <a:ln w="127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26363" y="0"/>
            <a:ext cx="4468812"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flipH="1">
            <a:off x="0" y="4714026"/>
            <a:ext cx="3600000" cy="2145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H="1">
            <a:off x="7864721" y="3619588"/>
            <a:ext cx="4330454" cy="32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26363" y="0"/>
            <a:ext cx="4468812"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flipH="1">
            <a:off x="0" y="4699588"/>
            <a:ext cx="3624225"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椭圆 4"/>
          <p:cNvSpPr>
            <a:spLocks noChangeAspect="1"/>
          </p:cNvSpPr>
          <p:nvPr userDrawn="1"/>
        </p:nvSpPr>
        <p:spPr>
          <a:xfrm>
            <a:off x="3989187" y="4491194"/>
            <a:ext cx="432000" cy="432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a:spLocks noChangeAspect="1"/>
          </p:cNvSpPr>
          <p:nvPr userDrawn="1"/>
        </p:nvSpPr>
        <p:spPr>
          <a:xfrm>
            <a:off x="1925787" y="1237048"/>
            <a:ext cx="648000" cy="648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a:spLocks noChangeAspect="1"/>
          </p:cNvSpPr>
          <p:nvPr userDrawn="1"/>
        </p:nvSpPr>
        <p:spPr>
          <a:xfrm>
            <a:off x="988356" y="2169794"/>
            <a:ext cx="432000" cy="432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
        <p:nvSpPr>
          <p:cNvPr id="2" name="矩形 1"/>
          <p:cNvSpPr/>
          <p:nvPr userDrawn="1"/>
        </p:nvSpPr>
        <p:spPr>
          <a:xfrm>
            <a:off x="193587" y="189794"/>
            <a:ext cx="11808000" cy="6480000"/>
          </a:xfrm>
          <a:prstGeom prst="rect">
            <a:avLst/>
          </a:prstGeom>
          <a:noFill/>
          <a:ln w="127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26363" y="0"/>
            <a:ext cx="4468812"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en-US" altLang="zh-CN"/>
          </a:p>
        </p:txBody>
      </p:sp>
      <p:sp>
        <p:nvSpPr>
          <p:cNvPr id="4" name="页脚占位符 3"/>
          <p:cNvSpPr>
            <a:spLocks noGrp="1"/>
          </p:cNvSpPr>
          <p:nvPr>
            <p:ph type="ftr" sz="quarter" idx="11"/>
          </p:nvPr>
        </p:nvSpPr>
        <p:spPr/>
        <p:txBody>
          <a:bodyPr/>
          <a:lstStyle/>
          <a:p>
            <a:endParaRPr lang="en-US" altLang="zh-CN"/>
          </a:p>
        </p:txBody>
      </p:sp>
      <p:sp>
        <p:nvSpPr>
          <p:cNvPr id="5" name="灯片编号占位符 4"/>
          <p:cNvSpPr>
            <a:spLocks noGrp="1"/>
          </p:cNvSpPr>
          <p:nvPr>
            <p:ph type="sldNum" sz="quarter" idx="12"/>
          </p:nvPr>
        </p:nvSpPr>
        <p:spPr/>
        <p:txBody>
          <a:bodyPr/>
          <a:lstStyle/>
          <a:p>
            <a:fld id="{D0A27C80-5FD3-4361-BB31-75FBA1966619}" type="slidenum">
              <a:rPr lang="en-US" altLang="zh-CN" smtClean="0"/>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758" y="1600571"/>
            <a:ext cx="5386202" cy="4527011"/>
          </a:xfrm>
        </p:spPr>
        <p:txBody>
          <a:bodyPr/>
          <a:lstStyle>
            <a:lvl1pPr>
              <a:defRPr sz="34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9215" y="1600571"/>
            <a:ext cx="5386202" cy="4527011"/>
          </a:xfrm>
        </p:spPr>
        <p:txBody>
          <a:bodyPr/>
          <a:lstStyle>
            <a:lvl1pPr>
              <a:defRPr sz="34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1EA406FD-032E-4C58-95B5-1848DA22B9BA}" type="slidenum">
              <a:rPr lang="en-US" altLang="zh-CN"/>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759" y="1535469"/>
            <a:ext cx="5388320" cy="639910"/>
          </a:xfrm>
        </p:spPr>
        <p:txBody>
          <a:bodyPr anchor="b"/>
          <a:lstStyle>
            <a:lvl1pPr marL="0" indent="0">
              <a:buNone/>
              <a:defRPr sz="2900" b="1"/>
            </a:lvl1pPr>
            <a:lvl2pPr marL="544195" indent="0">
              <a:buNone/>
              <a:defRPr sz="2400" b="1"/>
            </a:lvl2pPr>
            <a:lvl3pPr marL="1089025" indent="0">
              <a:buNone/>
              <a:defRPr sz="2100" b="1"/>
            </a:lvl3pPr>
            <a:lvl4pPr marL="1633220" indent="0">
              <a:buNone/>
              <a:defRPr sz="1900" b="1"/>
            </a:lvl4pPr>
            <a:lvl5pPr marL="2177415" indent="0">
              <a:buNone/>
              <a:defRPr sz="1900" b="1"/>
            </a:lvl5pPr>
            <a:lvl6pPr marL="2721610" indent="0">
              <a:buNone/>
              <a:defRPr sz="1900" b="1"/>
            </a:lvl6pPr>
            <a:lvl7pPr marL="3266440" indent="0">
              <a:buNone/>
              <a:defRPr sz="1900" b="1"/>
            </a:lvl7pPr>
            <a:lvl8pPr marL="3810635" indent="0">
              <a:buNone/>
              <a:defRPr sz="1900" b="1"/>
            </a:lvl8pPr>
            <a:lvl9pPr marL="4354830" indent="0">
              <a:buNone/>
              <a:defRPr sz="1900" b="1"/>
            </a:lvl9pPr>
          </a:lstStyle>
          <a:p>
            <a:pPr lvl="0"/>
            <a:r>
              <a:rPr lang="zh-CN" altLang="en-US"/>
              <a:t>单击此处编辑母版文本样式</a:t>
            </a:r>
          </a:p>
        </p:txBody>
      </p:sp>
      <p:sp>
        <p:nvSpPr>
          <p:cNvPr id="4" name="内容占位符 3"/>
          <p:cNvSpPr>
            <a:spLocks noGrp="1"/>
          </p:cNvSpPr>
          <p:nvPr>
            <p:ph sz="half" idx="2"/>
          </p:nvPr>
        </p:nvSpPr>
        <p:spPr>
          <a:xfrm>
            <a:off x="609759" y="2175378"/>
            <a:ext cx="5388320" cy="3952203"/>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4980" y="1535469"/>
            <a:ext cx="5390436" cy="639910"/>
          </a:xfrm>
        </p:spPr>
        <p:txBody>
          <a:bodyPr anchor="b"/>
          <a:lstStyle>
            <a:lvl1pPr marL="0" indent="0">
              <a:buNone/>
              <a:defRPr sz="2900" b="1"/>
            </a:lvl1pPr>
            <a:lvl2pPr marL="544195" indent="0">
              <a:buNone/>
              <a:defRPr sz="2400" b="1"/>
            </a:lvl2pPr>
            <a:lvl3pPr marL="1089025" indent="0">
              <a:buNone/>
              <a:defRPr sz="2100" b="1"/>
            </a:lvl3pPr>
            <a:lvl4pPr marL="1633220" indent="0">
              <a:buNone/>
              <a:defRPr sz="1900" b="1"/>
            </a:lvl4pPr>
            <a:lvl5pPr marL="2177415" indent="0">
              <a:buNone/>
              <a:defRPr sz="1900" b="1"/>
            </a:lvl5pPr>
            <a:lvl6pPr marL="2721610" indent="0">
              <a:buNone/>
              <a:defRPr sz="1900" b="1"/>
            </a:lvl6pPr>
            <a:lvl7pPr marL="3266440" indent="0">
              <a:buNone/>
              <a:defRPr sz="1900" b="1"/>
            </a:lvl7pPr>
            <a:lvl8pPr marL="3810635" indent="0">
              <a:buNone/>
              <a:defRPr sz="1900" b="1"/>
            </a:lvl8pPr>
            <a:lvl9pPr marL="4354830" indent="0">
              <a:buNone/>
              <a:defRPr sz="1900" b="1"/>
            </a:lvl9pPr>
          </a:lstStyle>
          <a:p>
            <a:pPr lvl="0"/>
            <a:r>
              <a:rPr lang="zh-CN" altLang="en-US"/>
              <a:t>单击此处编辑母版文本样式</a:t>
            </a:r>
          </a:p>
        </p:txBody>
      </p:sp>
      <p:sp>
        <p:nvSpPr>
          <p:cNvPr id="6" name="内容占位符 5"/>
          <p:cNvSpPr>
            <a:spLocks noGrp="1"/>
          </p:cNvSpPr>
          <p:nvPr>
            <p:ph sz="quarter" idx="4"/>
          </p:nvPr>
        </p:nvSpPr>
        <p:spPr>
          <a:xfrm>
            <a:off x="6194980" y="2175378"/>
            <a:ext cx="5390436" cy="3952203"/>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A3837FDC-5057-4295-9D29-1F1664A2B3DF}" type="slidenum">
              <a:rPr lang="en-US" altLang="zh-CN"/>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760" y="274703"/>
            <a:ext cx="10975657" cy="114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8871" tIns="54436" rIns="108871" bIns="54436" numCol="1" anchor="ctr" anchorCtr="0" compatLnSpc="1"/>
          <a:lstStyle/>
          <a:p>
            <a:pPr lvl="0"/>
            <a:r>
              <a:rPr lang="zh-CN" altLang="en-US"/>
              <a:t>单击此处编辑母版标题样式</a:t>
            </a:r>
          </a:p>
        </p:txBody>
      </p:sp>
      <p:sp>
        <p:nvSpPr>
          <p:cNvPr id="1027" name="Rectangle 3"/>
          <p:cNvSpPr>
            <a:spLocks noGrp="1" noChangeArrowheads="1"/>
          </p:cNvSpPr>
          <p:nvPr>
            <p:ph type="body" idx="1"/>
          </p:nvPr>
        </p:nvSpPr>
        <p:spPr bwMode="auto">
          <a:xfrm>
            <a:off x="609760" y="1600571"/>
            <a:ext cx="10975657" cy="4527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8871" tIns="54436" rIns="108871" bIns="54436"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609758" y="6246671"/>
            <a:ext cx="2845541" cy="476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8871" tIns="54436" rIns="108871" bIns="54436" numCol="1" anchor="t" anchorCtr="0" compatLnSpc="1"/>
          <a:lstStyle>
            <a:lvl1pPr>
              <a:defRPr sz="1600">
                <a:latin typeface="+mn-lt"/>
              </a:defRPr>
            </a:lvl1pPr>
          </a:lstStyle>
          <a:p>
            <a:endParaRPr lang="en-US" altLang="zh-CN"/>
          </a:p>
        </p:txBody>
      </p:sp>
      <p:sp>
        <p:nvSpPr>
          <p:cNvPr id="1029" name="Rectangle 5"/>
          <p:cNvSpPr>
            <a:spLocks noGrp="1" noChangeArrowheads="1"/>
          </p:cNvSpPr>
          <p:nvPr>
            <p:ph type="ftr" sz="quarter" idx="3"/>
          </p:nvPr>
        </p:nvSpPr>
        <p:spPr bwMode="auto">
          <a:xfrm>
            <a:off x="4166685" y="6246671"/>
            <a:ext cx="3861806" cy="476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8871" tIns="54436" rIns="108871" bIns="54436" numCol="1" anchor="t" anchorCtr="0" compatLnSpc="1"/>
          <a:lstStyle>
            <a:lvl1pPr algn="ctr">
              <a:defRPr sz="1600">
                <a:latin typeface="+mn-lt"/>
              </a:defRPr>
            </a:lvl1pPr>
          </a:lstStyle>
          <a:p>
            <a:endParaRPr lang="en-US" altLang="zh-CN"/>
          </a:p>
        </p:txBody>
      </p:sp>
      <p:sp>
        <p:nvSpPr>
          <p:cNvPr id="1030" name="Rectangle 6"/>
          <p:cNvSpPr>
            <a:spLocks noGrp="1" noChangeArrowheads="1"/>
          </p:cNvSpPr>
          <p:nvPr>
            <p:ph type="sldNum" sz="quarter" idx="4"/>
          </p:nvPr>
        </p:nvSpPr>
        <p:spPr bwMode="auto">
          <a:xfrm>
            <a:off x="8739876" y="6246671"/>
            <a:ext cx="2845541" cy="476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8871" tIns="54436" rIns="108871" bIns="54436" numCol="1" anchor="t" anchorCtr="0" compatLnSpc="1"/>
          <a:lstStyle>
            <a:lvl1pPr algn="r">
              <a:defRPr sz="1600">
                <a:latin typeface="+mn-lt"/>
              </a:defRPr>
            </a:lvl1pPr>
          </a:lstStyle>
          <a:p>
            <a:fld id="{D0A27C80-5FD3-4361-BB31-75FBA1966619}" type="slidenum">
              <a:rPr lang="en-US" altLang="zh-CN"/>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hf sldNum="0" hdr="0" ftr="0" dt="0"/>
  <p:txStyles>
    <p:titleStyle>
      <a:lvl1pPr algn="ctr" rtl="0" fontAlgn="base">
        <a:spcBef>
          <a:spcPct val="0"/>
        </a:spcBef>
        <a:spcAft>
          <a:spcPct val="0"/>
        </a:spcAft>
        <a:defRPr sz="5300">
          <a:solidFill>
            <a:schemeClr val="tx2"/>
          </a:solidFill>
          <a:latin typeface="+mj-lt"/>
          <a:ea typeface="+mj-ea"/>
          <a:cs typeface="+mj-cs"/>
        </a:defRPr>
      </a:lvl1pPr>
      <a:lvl2pPr algn="ctr" rtl="0" fontAlgn="base">
        <a:spcBef>
          <a:spcPct val="0"/>
        </a:spcBef>
        <a:spcAft>
          <a:spcPct val="0"/>
        </a:spcAft>
        <a:defRPr sz="53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53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53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5300">
          <a:solidFill>
            <a:schemeClr val="tx2"/>
          </a:solidFill>
          <a:latin typeface="Arial" panose="020B0604020202020204" pitchFamily="34" charset="0"/>
          <a:ea typeface="宋体" panose="02010600030101010101" pitchFamily="2" charset="-122"/>
        </a:defRPr>
      </a:lvl5pPr>
      <a:lvl6pPr marL="544195" algn="ctr" rtl="0" fontAlgn="base">
        <a:spcBef>
          <a:spcPct val="0"/>
        </a:spcBef>
        <a:spcAft>
          <a:spcPct val="0"/>
        </a:spcAft>
        <a:defRPr sz="5300">
          <a:solidFill>
            <a:schemeClr val="tx2"/>
          </a:solidFill>
          <a:latin typeface="Arial" panose="020B0604020202020204" pitchFamily="34" charset="0"/>
          <a:ea typeface="宋体" panose="02010600030101010101" pitchFamily="2" charset="-122"/>
        </a:defRPr>
      </a:lvl6pPr>
      <a:lvl7pPr marL="1089025" algn="ctr" rtl="0" fontAlgn="base">
        <a:spcBef>
          <a:spcPct val="0"/>
        </a:spcBef>
        <a:spcAft>
          <a:spcPct val="0"/>
        </a:spcAft>
        <a:defRPr sz="5300">
          <a:solidFill>
            <a:schemeClr val="tx2"/>
          </a:solidFill>
          <a:latin typeface="Arial" panose="020B0604020202020204" pitchFamily="34" charset="0"/>
          <a:ea typeface="宋体" panose="02010600030101010101" pitchFamily="2" charset="-122"/>
        </a:defRPr>
      </a:lvl7pPr>
      <a:lvl8pPr marL="1633220" algn="ctr" rtl="0" fontAlgn="base">
        <a:spcBef>
          <a:spcPct val="0"/>
        </a:spcBef>
        <a:spcAft>
          <a:spcPct val="0"/>
        </a:spcAft>
        <a:defRPr sz="5300">
          <a:solidFill>
            <a:schemeClr val="tx2"/>
          </a:solidFill>
          <a:latin typeface="Arial" panose="020B0604020202020204" pitchFamily="34" charset="0"/>
          <a:ea typeface="宋体" panose="02010600030101010101" pitchFamily="2" charset="-122"/>
        </a:defRPr>
      </a:lvl8pPr>
      <a:lvl9pPr marL="2177415" algn="ctr" rtl="0" fontAlgn="base">
        <a:spcBef>
          <a:spcPct val="0"/>
        </a:spcBef>
        <a:spcAft>
          <a:spcPct val="0"/>
        </a:spcAft>
        <a:defRPr sz="5300">
          <a:solidFill>
            <a:schemeClr val="tx2"/>
          </a:solidFill>
          <a:latin typeface="Arial" panose="020B0604020202020204" pitchFamily="34" charset="0"/>
          <a:ea typeface="宋体" panose="02010600030101010101" pitchFamily="2" charset="-122"/>
        </a:defRPr>
      </a:lvl9pPr>
    </p:titleStyle>
    <p:bodyStyle>
      <a:lvl1pPr marL="408305" indent="-408305" algn="l" rtl="0" fontAlgn="base">
        <a:spcBef>
          <a:spcPct val="20000"/>
        </a:spcBef>
        <a:spcAft>
          <a:spcPct val="0"/>
        </a:spcAft>
        <a:buChar char="•"/>
        <a:defRPr sz="3800">
          <a:solidFill>
            <a:schemeClr val="tx1"/>
          </a:solidFill>
          <a:latin typeface="+mn-lt"/>
          <a:ea typeface="+mn-ea"/>
          <a:cs typeface="+mn-cs"/>
        </a:defRPr>
      </a:lvl1pPr>
      <a:lvl2pPr marL="884555" indent="-340360" algn="l" rtl="0" fontAlgn="base">
        <a:spcBef>
          <a:spcPct val="20000"/>
        </a:spcBef>
        <a:spcAft>
          <a:spcPct val="0"/>
        </a:spcAft>
        <a:buChar char="–"/>
        <a:defRPr sz="3400">
          <a:solidFill>
            <a:schemeClr val="tx1"/>
          </a:solidFill>
          <a:latin typeface="+mn-lt"/>
          <a:ea typeface="+mn-ea"/>
        </a:defRPr>
      </a:lvl2pPr>
      <a:lvl3pPr marL="1360805" indent="-272415" algn="l" rtl="0" fontAlgn="base">
        <a:spcBef>
          <a:spcPct val="20000"/>
        </a:spcBef>
        <a:spcAft>
          <a:spcPct val="0"/>
        </a:spcAft>
        <a:buChar char="•"/>
        <a:defRPr sz="2900">
          <a:solidFill>
            <a:schemeClr val="tx1"/>
          </a:solidFill>
          <a:latin typeface="+mn-lt"/>
          <a:ea typeface="+mn-ea"/>
        </a:defRPr>
      </a:lvl3pPr>
      <a:lvl4pPr marL="1905000" indent="-272415" algn="l" rtl="0" fontAlgn="base">
        <a:spcBef>
          <a:spcPct val="20000"/>
        </a:spcBef>
        <a:spcAft>
          <a:spcPct val="0"/>
        </a:spcAft>
        <a:buChar char="–"/>
        <a:defRPr sz="2400">
          <a:solidFill>
            <a:schemeClr val="tx1"/>
          </a:solidFill>
          <a:latin typeface="+mn-lt"/>
          <a:ea typeface="+mn-ea"/>
        </a:defRPr>
      </a:lvl4pPr>
      <a:lvl5pPr marL="2449830" indent="-272415" algn="l" rtl="0" fontAlgn="base">
        <a:spcBef>
          <a:spcPct val="20000"/>
        </a:spcBef>
        <a:spcAft>
          <a:spcPct val="0"/>
        </a:spcAft>
        <a:buChar char="»"/>
        <a:defRPr sz="2400">
          <a:solidFill>
            <a:schemeClr val="tx1"/>
          </a:solidFill>
          <a:latin typeface="+mn-lt"/>
          <a:ea typeface="+mn-ea"/>
        </a:defRPr>
      </a:lvl5pPr>
      <a:lvl6pPr marL="2994025" indent="-272415" algn="l" rtl="0" fontAlgn="base">
        <a:spcBef>
          <a:spcPct val="20000"/>
        </a:spcBef>
        <a:spcAft>
          <a:spcPct val="0"/>
        </a:spcAft>
        <a:buChar char="»"/>
        <a:defRPr sz="2400">
          <a:solidFill>
            <a:schemeClr val="tx1"/>
          </a:solidFill>
          <a:latin typeface="+mn-lt"/>
          <a:ea typeface="+mn-ea"/>
        </a:defRPr>
      </a:lvl6pPr>
      <a:lvl7pPr marL="3538220" indent="-272415" algn="l" rtl="0" fontAlgn="base">
        <a:spcBef>
          <a:spcPct val="20000"/>
        </a:spcBef>
        <a:spcAft>
          <a:spcPct val="0"/>
        </a:spcAft>
        <a:buChar char="»"/>
        <a:defRPr sz="2400">
          <a:solidFill>
            <a:schemeClr val="tx1"/>
          </a:solidFill>
          <a:latin typeface="+mn-lt"/>
          <a:ea typeface="+mn-ea"/>
        </a:defRPr>
      </a:lvl7pPr>
      <a:lvl8pPr marL="4082415" indent="-272415" algn="l" rtl="0" fontAlgn="base">
        <a:spcBef>
          <a:spcPct val="20000"/>
        </a:spcBef>
        <a:spcAft>
          <a:spcPct val="0"/>
        </a:spcAft>
        <a:buChar char="»"/>
        <a:defRPr sz="2400">
          <a:solidFill>
            <a:schemeClr val="tx1"/>
          </a:solidFill>
          <a:latin typeface="+mn-lt"/>
          <a:ea typeface="+mn-ea"/>
        </a:defRPr>
      </a:lvl8pPr>
      <a:lvl9pPr marL="4627245" indent="-272415" algn="l" rtl="0" fontAlgn="base">
        <a:spcBef>
          <a:spcPct val="20000"/>
        </a:spcBef>
        <a:spcAft>
          <a:spcPct val="0"/>
        </a:spcAft>
        <a:buChar char="»"/>
        <a:defRPr sz="2400">
          <a:solidFill>
            <a:schemeClr val="tx1"/>
          </a:solidFill>
          <a:latin typeface="+mn-lt"/>
          <a:ea typeface="+mn-ea"/>
        </a:defRPr>
      </a:lvl9pPr>
    </p:bodyStyle>
    <p:otherStyle>
      <a:defPPr>
        <a:defRPr lang="zh-CN"/>
      </a:defPPr>
      <a:lvl1pPr marL="0" algn="l" defTabSz="1089025" rtl="0" eaLnBrk="1" latinLnBrk="0" hangingPunct="1">
        <a:defRPr sz="2100" kern="1200">
          <a:solidFill>
            <a:schemeClr val="tx1"/>
          </a:solidFill>
          <a:latin typeface="+mn-lt"/>
          <a:ea typeface="+mn-ea"/>
          <a:cs typeface="+mn-cs"/>
        </a:defRPr>
      </a:lvl1pPr>
      <a:lvl2pPr marL="544195" algn="l" defTabSz="1089025" rtl="0" eaLnBrk="1" latinLnBrk="0" hangingPunct="1">
        <a:defRPr sz="2100" kern="1200">
          <a:solidFill>
            <a:schemeClr val="tx1"/>
          </a:solidFill>
          <a:latin typeface="+mn-lt"/>
          <a:ea typeface="+mn-ea"/>
          <a:cs typeface="+mn-cs"/>
        </a:defRPr>
      </a:lvl2pPr>
      <a:lvl3pPr marL="1089025" algn="l" defTabSz="1089025" rtl="0" eaLnBrk="1" latinLnBrk="0" hangingPunct="1">
        <a:defRPr sz="2100" kern="1200">
          <a:solidFill>
            <a:schemeClr val="tx1"/>
          </a:solidFill>
          <a:latin typeface="+mn-lt"/>
          <a:ea typeface="+mn-ea"/>
          <a:cs typeface="+mn-cs"/>
        </a:defRPr>
      </a:lvl3pPr>
      <a:lvl4pPr marL="1633220" algn="l" defTabSz="1089025" rtl="0" eaLnBrk="1" latinLnBrk="0" hangingPunct="1">
        <a:defRPr sz="2100" kern="1200">
          <a:solidFill>
            <a:schemeClr val="tx1"/>
          </a:solidFill>
          <a:latin typeface="+mn-lt"/>
          <a:ea typeface="+mn-ea"/>
          <a:cs typeface="+mn-cs"/>
        </a:defRPr>
      </a:lvl4pPr>
      <a:lvl5pPr marL="2177415" algn="l" defTabSz="1089025" rtl="0" eaLnBrk="1" latinLnBrk="0" hangingPunct="1">
        <a:defRPr sz="2100" kern="1200">
          <a:solidFill>
            <a:schemeClr val="tx1"/>
          </a:solidFill>
          <a:latin typeface="+mn-lt"/>
          <a:ea typeface="+mn-ea"/>
          <a:cs typeface="+mn-cs"/>
        </a:defRPr>
      </a:lvl5pPr>
      <a:lvl6pPr marL="2721610" algn="l" defTabSz="1089025" rtl="0" eaLnBrk="1" latinLnBrk="0" hangingPunct="1">
        <a:defRPr sz="2100" kern="1200">
          <a:solidFill>
            <a:schemeClr val="tx1"/>
          </a:solidFill>
          <a:latin typeface="+mn-lt"/>
          <a:ea typeface="+mn-ea"/>
          <a:cs typeface="+mn-cs"/>
        </a:defRPr>
      </a:lvl6pPr>
      <a:lvl7pPr marL="3266440" algn="l" defTabSz="1089025" rtl="0" eaLnBrk="1" latinLnBrk="0" hangingPunct="1">
        <a:defRPr sz="2100" kern="1200">
          <a:solidFill>
            <a:schemeClr val="tx1"/>
          </a:solidFill>
          <a:latin typeface="+mn-lt"/>
          <a:ea typeface="+mn-ea"/>
          <a:cs typeface="+mn-cs"/>
        </a:defRPr>
      </a:lvl7pPr>
      <a:lvl8pPr marL="3810635" algn="l" defTabSz="1089025" rtl="0" eaLnBrk="1" latinLnBrk="0" hangingPunct="1">
        <a:defRPr sz="2100" kern="1200">
          <a:solidFill>
            <a:schemeClr val="tx1"/>
          </a:solidFill>
          <a:latin typeface="+mn-lt"/>
          <a:ea typeface="+mn-ea"/>
          <a:cs typeface="+mn-cs"/>
        </a:defRPr>
      </a:lvl8pPr>
      <a:lvl9pPr marL="4354830" algn="l" defTabSz="1089025"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p3"/><Relationship Id="rId2" Type="http://schemas.microsoft.com/office/2007/relationships/media" Target="../media/media1.mp3"/><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轻商务.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989013" y="371"/>
            <a:ext cx="609600" cy="609600"/>
          </a:xfrm>
          <a:prstGeom prst="rect">
            <a:avLst/>
          </a:prstGeom>
        </p:spPr>
      </p:pic>
      <p:sp>
        <p:nvSpPr>
          <p:cNvPr id="11" name="Text Box 5"/>
          <p:cNvSpPr txBox="1">
            <a:spLocks noChangeArrowheads="1"/>
          </p:cNvSpPr>
          <p:nvPr/>
        </p:nvSpPr>
        <p:spPr bwMode="auto">
          <a:xfrm>
            <a:off x="4657587" y="4826594"/>
            <a:ext cx="2880000" cy="432000"/>
          </a:xfrm>
          <a:prstGeom prst="roundRect">
            <a:avLst>
              <a:gd name="adj" fmla="val 50000"/>
            </a:avLst>
          </a:prstGeom>
          <a:solidFill>
            <a:srgbClr val="52B7AF"/>
          </a:solidFill>
          <a:ln>
            <a:noFill/>
          </a:ln>
          <a:effectLst/>
          <a:scene3d>
            <a:camera prst="orthographicFront"/>
            <a:lightRig rig="threePt" dir="t"/>
          </a:scene3d>
          <a:sp3d prstMaterial="matte"/>
        </p:spPr>
        <p:txBody>
          <a:bodyPr wrap="square" lIns="0" tIns="0" rIns="0" bIns="0" anchor="ctr" anchorCtr="1">
            <a:noAutofit/>
          </a:bodyPr>
          <a:lstStyle/>
          <a:p>
            <a:pPr algn="ctr"/>
            <a:r>
              <a:rPr lang="zh-CN" altLang="en-US" sz="1400" kern="19100" dirty="0">
                <a:solidFill>
                  <a:schemeClr val="bg1"/>
                </a:solidFill>
                <a:latin typeface="+mn-ea"/>
                <a:ea typeface="+mn-ea"/>
              </a:rPr>
              <a:t>听取</a:t>
            </a:r>
            <a:r>
              <a:rPr lang="en-US" altLang="zh-CN" sz="1400" kern="19100" dirty="0">
                <a:solidFill>
                  <a:schemeClr val="bg1"/>
                </a:solidFill>
                <a:latin typeface="Cascadia Code SemiBold" panose="020B0609020000020004" pitchFamily="49" charset="0"/>
                <a:ea typeface="+mn-ea"/>
                <a:cs typeface="Cascadia Code SemiBold" panose="020B0609020000020004" pitchFamily="49" charset="0"/>
              </a:rPr>
              <a:t>WA</a:t>
            </a:r>
            <a:r>
              <a:rPr lang="zh-CN" altLang="en-US" sz="1400" kern="19100" dirty="0">
                <a:solidFill>
                  <a:schemeClr val="bg1"/>
                </a:solidFill>
                <a:latin typeface="Cascadia Code SemiBold" panose="020B0609020000020004" pitchFamily="49" charset="0"/>
                <a:ea typeface="+mn-ea"/>
                <a:cs typeface="Cascadia Code SemiBold" panose="020B0609020000020004" pitchFamily="49" charset="0"/>
              </a:rPr>
              <a:t>声一片小组</a:t>
            </a:r>
            <a:endParaRPr lang="en-US" altLang="zh-CN" sz="1400" kern="19100" dirty="0">
              <a:solidFill>
                <a:schemeClr val="bg1"/>
              </a:solidFill>
              <a:latin typeface="Cascadia Code SemiBold" panose="020B0609020000020004" pitchFamily="49" charset="0"/>
              <a:ea typeface="+mn-ea"/>
              <a:cs typeface="Cascadia Code SemiBold" panose="020B0609020000020004" pitchFamily="49" charset="0"/>
            </a:endParaRPr>
          </a:p>
          <a:p>
            <a:pPr algn="ctr"/>
            <a:r>
              <a:rPr lang="zh-CN" altLang="en-US" sz="1400" kern="19100" dirty="0">
                <a:solidFill>
                  <a:schemeClr val="bg1"/>
                </a:solidFill>
                <a:latin typeface="Cascadia Code SemiBold" panose="020B0609020000020004" pitchFamily="49" charset="0"/>
                <a:ea typeface="+mn-ea"/>
                <a:cs typeface="Cascadia Code SemiBold" panose="020B0609020000020004" pitchFamily="49" charset="0"/>
              </a:rPr>
              <a:t>刘诗轩 张傲天 沈天祎 李鑫煜</a:t>
            </a:r>
            <a:endParaRPr lang="en-US" altLang="zh-CN" sz="1400" kern="19100" dirty="0">
              <a:solidFill>
                <a:schemeClr val="bg1"/>
              </a:solidFill>
              <a:latin typeface="+mn-ea"/>
              <a:ea typeface="+mn-ea"/>
            </a:endParaRPr>
          </a:p>
        </p:txBody>
      </p:sp>
      <p:sp>
        <p:nvSpPr>
          <p:cNvPr id="3" name="矩形 2">
            <a:extLst>
              <a:ext uri="{FF2B5EF4-FFF2-40B4-BE49-F238E27FC236}">
                <a16:creationId xmlns:a16="http://schemas.microsoft.com/office/drawing/2014/main" id="{4D2757E0-E21F-473F-AF4A-E3F349BB3E7F}"/>
              </a:ext>
            </a:extLst>
          </p:cNvPr>
          <p:cNvSpPr/>
          <p:nvPr/>
        </p:nvSpPr>
        <p:spPr>
          <a:xfrm>
            <a:off x="2537958" y="2439194"/>
            <a:ext cx="7119257" cy="1107996"/>
          </a:xfrm>
          <a:prstGeom prst="rect">
            <a:avLst/>
          </a:prstGeom>
          <a:noFill/>
        </p:spPr>
        <p:txBody>
          <a:bodyPr wrap="none" lIns="91440" tIns="45720" rIns="91440" bIns="45720">
            <a:spAutoFit/>
          </a:bodyPr>
          <a:lstStyle/>
          <a:p>
            <a:pPr algn="ctr"/>
            <a:r>
              <a:rPr lang="en-US" altLang="zh-CN" sz="6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scadia Code SemiBold" panose="020B0609020000020004" pitchFamily="49" charset="0"/>
                <a:cs typeface="Cascadia Code SemiBold" panose="020B0609020000020004" pitchFamily="49" charset="0"/>
              </a:rPr>
              <a:t>STEAM DATABASE</a:t>
            </a:r>
            <a:endParaRPr lang="zh-CN" altLang="en-US" sz="6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scadia Code SemiBold" panose="020B0609020000020004" pitchFamily="49" charset="0"/>
              <a:cs typeface="Cascadia Code SemiBold" panose="020B0609020000020004" pitchFamily="49" charset="0"/>
            </a:endParaRPr>
          </a:p>
        </p:txBody>
      </p:sp>
    </p:spTree>
    <p:custDataLst>
      <p:tags r:id="rId1"/>
    </p:custDataLst>
  </p:cSld>
  <p:clrMapOvr>
    <a:masterClrMapping/>
  </p:clrMapOvr>
  <p:transition spd="slow" advTm="2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020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5"/>
                </p:tgtEl>
              </p:cMediaNode>
            </p:audio>
          </p:childTnLst>
        </p:cTn>
      </p:par>
    </p:tnLst>
    <p:bldLst>
      <p:bldP spid="1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文本框 2"/>
          <p:cNvSpPr txBox="1"/>
          <p:nvPr/>
        </p:nvSpPr>
        <p:spPr>
          <a:xfrm>
            <a:off x="-455613" y="153194"/>
            <a:ext cx="4282642" cy="765730"/>
          </a:xfrm>
          <a:prstGeom prst="rect">
            <a:avLst/>
          </a:prstGeom>
          <a:noFill/>
        </p:spPr>
        <p:txBody>
          <a:bodyPr wrap="square" lIns="87764" tIns="43882" rIns="87764" bIns="43882" rtlCol="0">
            <a:spAutoFit/>
          </a:bodyPr>
          <a:lstStyle>
            <a:defPPr>
              <a:defRPr lang="zh-CN"/>
            </a:defPPr>
            <a:lvl1pPr>
              <a:defRPr sz="2800" spc="300">
                <a:solidFill>
                  <a:schemeClr val="tx1">
                    <a:lumMod val="50000"/>
                    <a:lumOff val="50000"/>
                  </a:schemeClr>
                </a:solidFill>
                <a:latin typeface="字魂17号-萌趣果冻体" pitchFamily="2" charset="-122"/>
                <a:ea typeface="字魂17号-萌趣果冻体" pitchFamily="2" charset="-122"/>
              </a:defRPr>
            </a:lvl1pPr>
          </a:lstStyle>
          <a:p>
            <a:pPr algn="ctr"/>
            <a:r>
              <a:rPr lang="en-US" altLang="zh-CN" sz="4400" spc="1200" dirty="0">
                <a:latin typeface="黑体" panose="02010609060101010101" pitchFamily="49" charset="-122"/>
                <a:ea typeface="黑体" panose="02010609060101010101" pitchFamily="49" charset="-122"/>
                <a:cs typeface="Cascadia Code SemiBold" panose="020B0609020000020004" pitchFamily="49" charset="0"/>
              </a:rPr>
              <a:t>E-R</a:t>
            </a:r>
            <a:r>
              <a:rPr lang="zh-CN" altLang="en-US" sz="4400" spc="1200" dirty="0">
                <a:latin typeface="黑体" panose="02010609060101010101" pitchFamily="49" charset="-122"/>
                <a:ea typeface="黑体" panose="02010609060101010101" pitchFamily="49" charset="-122"/>
                <a:cs typeface="Cascadia Code SemiBold" panose="020B0609020000020004" pitchFamily="49" charset="0"/>
              </a:rPr>
              <a:t>模型</a:t>
            </a:r>
            <a:endParaRPr lang="en-US" altLang="zh-CN" sz="4400" spc="1200" dirty="0">
              <a:latin typeface="黑体" panose="02010609060101010101" pitchFamily="49" charset="-122"/>
              <a:ea typeface="黑体" panose="02010609060101010101" pitchFamily="49" charset="-122"/>
              <a:cs typeface="Cascadia Code SemiBold" panose="020B0609020000020004" pitchFamily="49" charset="0"/>
            </a:endParaRPr>
          </a:p>
        </p:txBody>
      </p:sp>
      <p:pic>
        <p:nvPicPr>
          <p:cNvPr id="4" name="图片 3">
            <a:extLst>
              <a:ext uri="{FF2B5EF4-FFF2-40B4-BE49-F238E27FC236}">
                <a16:creationId xmlns:a16="http://schemas.microsoft.com/office/drawing/2014/main" id="{43A23012-B8FA-43EB-9911-61086310C0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4387" y="518752"/>
            <a:ext cx="7315200" cy="582208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2"/>
          <p:cNvSpPr txBox="1"/>
          <p:nvPr/>
        </p:nvSpPr>
        <p:spPr>
          <a:xfrm>
            <a:off x="-379413" y="225663"/>
            <a:ext cx="4282642" cy="765730"/>
          </a:xfrm>
          <a:prstGeom prst="rect">
            <a:avLst/>
          </a:prstGeom>
          <a:noFill/>
        </p:spPr>
        <p:txBody>
          <a:bodyPr wrap="square" lIns="87764" tIns="43882" rIns="87764" bIns="43882" rtlCol="0">
            <a:spAutoFit/>
          </a:bodyPr>
          <a:lstStyle>
            <a:defPPr>
              <a:defRPr lang="zh-CN"/>
            </a:defPPr>
            <a:lvl1pPr>
              <a:defRPr sz="2800" spc="300">
                <a:solidFill>
                  <a:schemeClr val="tx1">
                    <a:lumMod val="50000"/>
                    <a:lumOff val="50000"/>
                  </a:schemeClr>
                </a:solidFill>
                <a:latin typeface="字魂17号-萌趣果冻体" pitchFamily="2" charset="-122"/>
                <a:ea typeface="字魂17号-萌趣果冻体" pitchFamily="2" charset="-122"/>
              </a:defRPr>
            </a:lvl1pPr>
          </a:lstStyle>
          <a:p>
            <a:pPr algn="ctr"/>
            <a:r>
              <a:rPr lang="zh-CN" altLang="en-US" sz="4400" spc="1200" dirty="0">
                <a:latin typeface="黑体" panose="02010609060101010101" pitchFamily="49" charset="-122"/>
                <a:ea typeface="黑体" panose="02010609060101010101" pitchFamily="49" charset="-122"/>
              </a:rPr>
              <a:t>关系模型</a:t>
            </a:r>
            <a:endParaRPr lang="en-US" altLang="zh-CN" sz="4400" spc="1200" dirty="0">
              <a:latin typeface="黑体" panose="02010609060101010101" pitchFamily="49" charset="-122"/>
              <a:ea typeface="黑体" panose="02010609060101010101" pitchFamily="49" charset="-122"/>
            </a:endParaRPr>
          </a:p>
        </p:txBody>
      </p:sp>
      <p:pic>
        <p:nvPicPr>
          <p:cNvPr id="3" name="图片 2">
            <a:extLst>
              <a:ext uri="{FF2B5EF4-FFF2-40B4-BE49-F238E27FC236}">
                <a16:creationId xmlns:a16="http://schemas.microsoft.com/office/drawing/2014/main" id="{17BE7BED-C699-4C31-8A91-97FF6FCFD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3387" y="991393"/>
            <a:ext cx="6934200" cy="561116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2"/>
          <p:cNvSpPr txBox="1"/>
          <p:nvPr/>
        </p:nvSpPr>
        <p:spPr>
          <a:xfrm>
            <a:off x="196151" y="531318"/>
            <a:ext cx="2971800" cy="704174"/>
          </a:xfrm>
          <a:prstGeom prst="rect">
            <a:avLst/>
          </a:prstGeom>
          <a:noFill/>
        </p:spPr>
        <p:txBody>
          <a:bodyPr wrap="square" lIns="87764" tIns="43882" rIns="87764" bIns="43882" rtlCol="0">
            <a:spAutoFit/>
          </a:bodyPr>
          <a:lstStyle>
            <a:defPPr>
              <a:defRPr lang="zh-CN"/>
            </a:defPPr>
            <a:lvl1pPr>
              <a:defRPr sz="2800" spc="300">
                <a:solidFill>
                  <a:schemeClr val="tx1">
                    <a:lumMod val="50000"/>
                    <a:lumOff val="50000"/>
                  </a:schemeClr>
                </a:solidFill>
                <a:latin typeface="字魂17号-萌趣果冻体" pitchFamily="2" charset="-122"/>
                <a:ea typeface="字魂17号-萌趣果冻体" pitchFamily="2" charset="-122"/>
              </a:defRPr>
            </a:lvl1pPr>
          </a:lstStyle>
          <a:p>
            <a:pPr algn="ctr"/>
            <a:r>
              <a:rPr lang="zh-CN" altLang="en-US" sz="4000" b="1" spc="1200" dirty="0">
                <a:latin typeface="黑体" panose="02010609060101010101" pitchFamily="49" charset="-122"/>
                <a:ea typeface="黑体" panose="02010609060101010101" pitchFamily="49" charset="-122"/>
              </a:rPr>
              <a:t>逻辑设计</a:t>
            </a:r>
            <a:endParaRPr lang="en-US" altLang="zh-CN" sz="4000" b="1" spc="1200" dirty="0">
              <a:latin typeface="黑体" panose="02010609060101010101" pitchFamily="49" charset="-122"/>
              <a:ea typeface="黑体" panose="02010609060101010101" pitchFamily="49" charset="-122"/>
            </a:endParaRPr>
          </a:p>
        </p:txBody>
      </p:sp>
      <p:pic>
        <p:nvPicPr>
          <p:cNvPr id="2051" name="图片 114">
            <a:extLst>
              <a:ext uri="{FF2B5EF4-FFF2-40B4-BE49-F238E27FC236}">
                <a16:creationId xmlns:a16="http://schemas.microsoft.com/office/drawing/2014/main" id="{2495F17F-8658-4F21-A242-0086C7E72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828" y="1768623"/>
            <a:ext cx="7884592" cy="1184351"/>
          </a:xfrm>
          <a:prstGeom prst="rect">
            <a:avLst/>
          </a:prstGeom>
          <a:noFill/>
          <a:extLst>
            <a:ext uri="{909E8E84-426E-40DD-AFC4-6F175D3DCCD1}">
              <a14:hiddenFill xmlns:a14="http://schemas.microsoft.com/office/drawing/2010/main">
                <a:solidFill>
                  <a:srgbClr val="FFFFFF"/>
                </a:solidFill>
              </a14:hiddenFill>
            </a:ext>
          </a:extLst>
        </p:spPr>
      </p:pic>
      <p:pic>
        <p:nvPicPr>
          <p:cNvPr id="2050" name="图片 115">
            <a:extLst>
              <a:ext uri="{FF2B5EF4-FFF2-40B4-BE49-F238E27FC236}">
                <a16:creationId xmlns:a16="http://schemas.microsoft.com/office/drawing/2014/main" id="{639FEB24-BB32-4062-B3B5-B4577778CA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481" y="3257470"/>
            <a:ext cx="7920129" cy="1234987"/>
          </a:xfrm>
          <a:prstGeom prst="rect">
            <a:avLst/>
          </a:prstGeom>
          <a:noFill/>
          <a:extLst>
            <a:ext uri="{909E8E84-426E-40DD-AFC4-6F175D3DCCD1}">
              <a14:hiddenFill xmlns:a14="http://schemas.microsoft.com/office/drawing/2010/main">
                <a:solidFill>
                  <a:srgbClr val="FFFFFF"/>
                </a:solidFill>
              </a14:hiddenFill>
            </a:ext>
          </a:extLst>
        </p:spPr>
      </p:pic>
      <p:pic>
        <p:nvPicPr>
          <p:cNvPr id="2049" name="图片 116">
            <a:extLst>
              <a:ext uri="{FF2B5EF4-FFF2-40B4-BE49-F238E27FC236}">
                <a16:creationId xmlns:a16="http://schemas.microsoft.com/office/drawing/2014/main" id="{D77A3DCC-5F9C-4150-941D-1A7DCDCAA6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4" y="4850174"/>
            <a:ext cx="5330689" cy="118433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a:extLst>
              <a:ext uri="{FF2B5EF4-FFF2-40B4-BE49-F238E27FC236}">
                <a16:creationId xmlns:a16="http://schemas.microsoft.com/office/drawing/2014/main" id="{8292D3DF-5461-4033-9020-33014B59B53B}"/>
              </a:ext>
            </a:extLst>
          </p:cNvPr>
          <p:cNvSpPr>
            <a:spLocks noChangeArrowheads="1"/>
          </p:cNvSpPr>
          <p:nvPr/>
        </p:nvSpPr>
        <p:spPr bwMode="auto">
          <a:xfrm>
            <a:off x="230187" y="1478433"/>
            <a:ext cx="12195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6463" tIns="69828"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400" b="1"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cs typeface="宋体" panose="02010600030101010101" pitchFamily="2" charset="-122"/>
              </a:rPr>
              <a:t>评价表 comment</a:t>
            </a:r>
            <a:endParaRPr kumimoji="0" lang="zh-CN" altLang="zh-CN" sz="1400" b="0" i="0" u="sng" strike="noStrike" cap="none" normalizeH="0" baseline="0" dirty="0">
              <a:ln>
                <a:noFill/>
              </a:ln>
              <a:solidFill>
                <a:schemeClr val="tx1"/>
              </a:solidFill>
              <a:effectLst/>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B0730FEC-70F2-4428-943C-4ED342378EDA}"/>
              </a:ext>
            </a:extLst>
          </p:cNvPr>
          <p:cNvSpPr>
            <a:spLocks noChangeArrowheads="1"/>
          </p:cNvSpPr>
          <p:nvPr/>
        </p:nvSpPr>
        <p:spPr bwMode="auto">
          <a:xfrm>
            <a:off x="497481" y="3014564"/>
            <a:ext cx="12195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tabLst>
                <a:tab pos="236538" algn="l"/>
              </a:tabLst>
              <a:defRPr>
                <a:solidFill>
                  <a:schemeClr val="tx1"/>
                </a:solidFill>
                <a:latin typeface="Arial" panose="020B0604020202020204" pitchFamily="34" charset="0"/>
              </a:defRPr>
            </a:lvl1pPr>
            <a:lvl2pPr marL="457200" eaLnBrk="0" hangingPunct="0">
              <a:tabLst>
                <a:tab pos="236538" algn="l"/>
              </a:tabLst>
              <a:defRPr>
                <a:solidFill>
                  <a:schemeClr val="tx1"/>
                </a:solidFill>
                <a:latin typeface="Arial" panose="020B0604020202020204" pitchFamily="34" charset="0"/>
              </a:defRPr>
            </a:lvl2pPr>
            <a:lvl3pPr marL="914400" eaLnBrk="0" hangingPunct="0">
              <a:tabLst>
                <a:tab pos="236538" algn="l"/>
              </a:tabLst>
              <a:defRPr>
                <a:solidFill>
                  <a:schemeClr val="tx1"/>
                </a:solidFill>
                <a:latin typeface="Arial" panose="020B0604020202020204" pitchFamily="34" charset="0"/>
              </a:defRPr>
            </a:lvl3pPr>
            <a:lvl4pPr marL="1371600" eaLnBrk="0" hangingPunct="0">
              <a:tabLst>
                <a:tab pos="236538" algn="l"/>
              </a:tabLst>
              <a:defRPr>
                <a:solidFill>
                  <a:schemeClr val="tx1"/>
                </a:solidFill>
                <a:latin typeface="Arial" panose="020B0604020202020204" pitchFamily="34" charset="0"/>
              </a:defRPr>
            </a:lvl4pPr>
            <a:lvl5pPr marL="1828800" eaLnBrk="0" hangingPunct="0">
              <a:tabLst>
                <a:tab pos="236538"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236538"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236538"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236538"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236538"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tab pos="236538" algn="l"/>
              </a:tabLst>
            </a:pPr>
            <a:r>
              <a:rPr kumimoji="0" lang="zh-CN" altLang="zh-CN" sz="1400" b="1" i="0" u="none" strike="noStrike" cap="none" normalizeH="0" baseline="0" dirty="0">
                <a:ln>
                  <a:noFill/>
                </a:ln>
                <a:solidFill>
                  <a:srgbClr val="333333"/>
                </a:solidFill>
                <a:effectLst/>
                <a:latin typeface="Arial" panose="020B0604020202020204" pitchFamily="34" charset="0"/>
                <a:cs typeface="微软雅黑" panose="020B0503020204020204" pitchFamily="34" charset="-122"/>
              </a:rPr>
              <a:t>开发商表 </a:t>
            </a:r>
            <a:r>
              <a:rPr kumimoji="0" lang="en-US" altLang="zh-CN" sz="1400" b="1" i="0" u="none" strike="noStrike" cap="none" normalizeH="0" baseline="0" dirty="0">
                <a:ln>
                  <a:noFill/>
                </a:ln>
                <a:solidFill>
                  <a:srgbClr val="333333"/>
                </a:solidFill>
                <a:effectLst/>
                <a:latin typeface="Arial" panose="020B0604020202020204" pitchFamily="34" charset="0"/>
                <a:cs typeface="微软雅黑" panose="020B0503020204020204" pitchFamily="34" charset="-122"/>
              </a:rPr>
              <a:t>developer</a:t>
            </a:r>
            <a:endParaRPr kumimoji="0" lang="en-US" altLang="zh-CN"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236538" algn="l"/>
              </a:tabLst>
            </a:pP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
        <p:nvSpPr>
          <p:cNvPr id="4" name="Rectangle 6">
            <a:extLst>
              <a:ext uri="{FF2B5EF4-FFF2-40B4-BE49-F238E27FC236}">
                <a16:creationId xmlns:a16="http://schemas.microsoft.com/office/drawing/2014/main" id="{00E55108-4880-476C-BAF6-326D4169BD64}"/>
              </a:ext>
            </a:extLst>
          </p:cNvPr>
          <p:cNvSpPr>
            <a:spLocks noChangeArrowheads="1"/>
          </p:cNvSpPr>
          <p:nvPr/>
        </p:nvSpPr>
        <p:spPr bwMode="auto">
          <a:xfrm>
            <a:off x="523874" y="4563563"/>
            <a:ext cx="2644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tabLst>
                <a:tab pos="236538" algn="l"/>
              </a:tabLst>
              <a:defRPr>
                <a:solidFill>
                  <a:schemeClr val="tx1"/>
                </a:solidFill>
                <a:latin typeface="Arial" panose="020B0604020202020204" pitchFamily="34" charset="0"/>
              </a:defRPr>
            </a:lvl1pPr>
            <a:lvl2pPr marL="457200" eaLnBrk="0" hangingPunct="0">
              <a:tabLst>
                <a:tab pos="236538" algn="l"/>
              </a:tabLst>
              <a:defRPr>
                <a:solidFill>
                  <a:schemeClr val="tx1"/>
                </a:solidFill>
                <a:latin typeface="Arial" panose="020B0604020202020204" pitchFamily="34" charset="0"/>
              </a:defRPr>
            </a:lvl2pPr>
            <a:lvl3pPr marL="914400" eaLnBrk="0" hangingPunct="0">
              <a:tabLst>
                <a:tab pos="236538" algn="l"/>
              </a:tabLst>
              <a:defRPr>
                <a:solidFill>
                  <a:schemeClr val="tx1"/>
                </a:solidFill>
                <a:latin typeface="Arial" panose="020B0604020202020204" pitchFamily="34" charset="0"/>
              </a:defRPr>
            </a:lvl3pPr>
            <a:lvl4pPr marL="1371600" eaLnBrk="0" hangingPunct="0">
              <a:tabLst>
                <a:tab pos="236538" algn="l"/>
              </a:tabLst>
              <a:defRPr>
                <a:solidFill>
                  <a:schemeClr val="tx1"/>
                </a:solidFill>
                <a:latin typeface="Arial" panose="020B0604020202020204" pitchFamily="34" charset="0"/>
              </a:defRPr>
            </a:lvl4pPr>
            <a:lvl5pPr marL="1828800" eaLnBrk="0" hangingPunct="0">
              <a:tabLst>
                <a:tab pos="236538"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236538"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236538"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236538"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236538"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tab pos="236538" algn="l"/>
              </a:tabLst>
            </a:pPr>
            <a:r>
              <a:rPr kumimoji="0" lang="zh-CN" altLang="zh-CN" sz="1400" b="1" i="0" u="none" strike="noStrike" cap="none" normalizeH="0" baseline="0" dirty="0">
                <a:ln>
                  <a:noFill/>
                </a:ln>
                <a:solidFill>
                  <a:srgbClr val="333333"/>
                </a:solidFill>
                <a:effectLst/>
                <a:latin typeface="Arial" panose="020B0604020202020204" pitchFamily="34" charset="0"/>
                <a:cs typeface="微软雅黑" panose="020B0503020204020204" pitchFamily="34" charset="-122"/>
              </a:rPr>
              <a:t>物品表 </a:t>
            </a:r>
            <a:r>
              <a:rPr kumimoji="0" lang="en-US" altLang="zh-CN" sz="1400" b="1" i="0" u="none" strike="noStrike" cap="none" normalizeH="0" baseline="0" dirty="0">
                <a:ln>
                  <a:noFill/>
                </a:ln>
                <a:solidFill>
                  <a:srgbClr val="333333"/>
                </a:solidFill>
                <a:effectLst/>
                <a:latin typeface="Arial" panose="020B0604020202020204" pitchFamily="34" charset="0"/>
                <a:cs typeface="微软雅黑" panose="020B0503020204020204" pitchFamily="34" charset="-122"/>
              </a:rPr>
              <a:t>item</a:t>
            </a:r>
            <a:endParaRPr kumimoji="0" lang="en-US" altLang="zh-CN"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236538" algn="l"/>
              </a:tabLst>
            </a:pP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
        <p:nvSpPr>
          <p:cNvPr id="5" name="Rectangle 7">
            <a:extLst>
              <a:ext uri="{FF2B5EF4-FFF2-40B4-BE49-F238E27FC236}">
                <a16:creationId xmlns:a16="http://schemas.microsoft.com/office/drawing/2014/main" id="{54AB229B-92F5-45AD-9D61-138CCB0AE2E6}"/>
              </a:ext>
            </a:extLst>
          </p:cNvPr>
          <p:cNvSpPr>
            <a:spLocks noChangeArrowheads="1"/>
          </p:cNvSpPr>
          <p:nvPr/>
        </p:nvSpPr>
        <p:spPr bwMode="auto">
          <a:xfrm>
            <a:off x="2732087" y="4837908"/>
            <a:ext cx="12195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974384012"/>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2"/>
          <p:cNvSpPr txBox="1"/>
          <p:nvPr/>
        </p:nvSpPr>
        <p:spPr>
          <a:xfrm>
            <a:off x="4611687" y="153194"/>
            <a:ext cx="2971800" cy="581064"/>
          </a:xfrm>
          <a:prstGeom prst="rect">
            <a:avLst/>
          </a:prstGeom>
          <a:noFill/>
        </p:spPr>
        <p:txBody>
          <a:bodyPr wrap="square" lIns="87764" tIns="43882" rIns="87764" bIns="43882" rtlCol="0">
            <a:spAutoFit/>
          </a:bodyPr>
          <a:lstStyle>
            <a:defPPr>
              <a:defRPr lang="zh-CN"/>
            </a:defPPr>
            <a:lvl1pPr>
              <a:defRPr sz="2800" spc="300">
                <a:solidFill>
                  <a:schemeClr val="tx1">
                    <a:lumMod val="50000"/>
                    <a:lumOff val="50000"/>
                  </a:schemeClr>
                </a:solidFill>
                <a:latin typeface="字魂17号-萌趣果冻体" pitchFamily="2" charset="-122"/>
                <a:ea typeface="字魂17号-萌趣果冻体" pitchFamily="2" charset="-122"/>
              </a:defRPr>
            </a:lvl1pPr>
          </a:lstStyle>
          <a:p>
            <a:pPr algn="ctr"/>
            <a:r>
              <a:rPr lang="zh-CN" altLang="en-US" sz="3200" b="1" spc="1200" dirty="0">
                <a:latin typeface="黑体" panose="02010609060101010101" pitchFamily="49" charset="-122"/>
                <a:ea typeface="黑体" panose="02010609060101010101" pitchFamily="49" charset="-122"/>
              </a:rPr>
              <a:t>逻辑设计</a:t>
            </a:r>
            <a:endParaRPr lang="en-US" altLang="zh-CN" sz="3200" b="1" spc="1200" dirty="0">
              <a:latin typeface="黑体" panose="02010609060101010101" pitchFamily="49" charset="-122"/>
              <a:ea typeface="黑体" panose="02010609060101010101" pitchFamily="49" charset="-122"/>
            </a:endParaRPr>
          </a:p>
        </p:txBody>
      </p:sp>
      <p:pic>
        <p:nvPicPr>
          <p:cNvPr id="3075" name="图片 117">
            <a:extLst>
              <a:ext uri="{FF2B5EF4-FFF2-40B4-BE49-F238E27FC236}">
                <a16:creationId xmlns:a16="http://schemas.microsoft.com/office/drawing/2014/main" id="{F1BD414B-D402-454C-9E2D-74ACBE4176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572" y="1572938"/>
            <a:ext cx="8536115" cy="1197420"/>
          </a:xfrm>
          <a:prstGeom prst="rect">
            <a:avLst/>
          </a:prstGeom>
          <a:noFill/>
          <a:extLst>
            <a:ext uri="{909E8E84-426E-40DD-AFC4-6F175D3DCCD1}">
              <a14:hiddenFill xmlns:a14="http://schemas.microsoft.com/office/drawing/2010/main">
                <a:solidFill>
                  <a:srgbClr val="FFFFFF"/>
                </a:solidFill>
              </a14:hiddenFill>
            </a:ext>
          </a:extLst>
        </p:spPr>
      </p:pic>
      <p:pic>
        <p:nvPicPr>
          <p:cNvPr id="3074" name="图片 113">
            <a:extLst>
              <a:ext uri="{FF2B5EF4-FFF2-40B4-BE49-F238E27FC236}">
                <a16:creationId xmlns:a16="http://schemas.microsoft.com/office/drawing/2014/main" id="{710F9A7F-B7A0-47E9-97B5-819D29C499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0937" y="3320912"/>
            <a:ext cx="8696862" cy="1344013"/>
          </a:xfrm>
          <a:prstGeom prst="rect">
            <a:avLst/>
          </a:prstGeom>
          <a:noFill/>
          <a:extLst>
            <a:ext uri="{909E8E84-426E-40DD-AFC4-6F175D3DCCD1}">
              <a14:hiddenFill xmlns:a14="http://schemas.microsoft.com/office/drawing/2010/main">
                <a:solidFill>
                  <a:srgbClr val="FFFFFF"/>
                </a:solidFill>
              </a14:hiddenFill>
            </a:ext>
          </a:extLst>
        </p:spPr>
      </p:pic>
      <p:pic>
        <p:nvPicPr>
          <p:cNvPr id="3073" name="图片 118">
            <a:extLst>
              <a:ext uri="{FF2B5EF4-FFF2-40B4-BE49-F238E27FC236}">
                <a16:creationId xmlns:a16="http://schemas.microsoft.com/office/drawing/2014/main" id="{7DC267CE-A03E-4F5F-B907-1D22587E53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0937" y="5133682"/>
            <a:ext cx="8684538" cy="126791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a:extLst>
              <a:ext uri="{FF2B5EF4-FFF2-40B4-BE49-F238E27FC236}">
                <a16:creationId xmlns:a16="http://schemas.microsoft.com/office/drawing/2014/main" id="{C3D370E7-21D9-4B16-BDED-92CEA4E5FD3A}"/>
              </a:ext>
            </a:extLst>
          </p:cNvPr>
          <p:cNvSpPr>
            <a:spLocks noChangeArrowheads="1"/>
          </p:cNvSpPr>
          <p:nvPr/>
        </p:nvSpPr>
        <p:spPr bwMode="auto">
          <a:xfrm>
            <a:off x="1144587" y="1243200"/>
            <a:ext cx="189744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tabLst>
                <a:tab pos="236538" algn="l"/>
              </a:tabLst>
              <a:defRPr>
                <a:solidFill>
                  <a:schemeClr val="tx1"/>
                </a:solidFill>
                <a:latin typeface="Arial" panose="020B0604020202020204" pitchFamily="34" charset="0"/>
              </a:defRPr>
            </a:lvl1pPr>
            <a:lvl2pPr marL="457200" eaLnBrk="0" hangingPunct="0">
              <a:tabLst>
                <a:tab pos="236538" algn="l"/>
              </a:tabLst>
              <a:defRPr>
                <a:solidFill>
                  <a:schemeClr val="tx1"/>
                </a:solidFill>
                <a:latin typeface="Arial" panose="020B0604020202020204" pitchFamily="34" charset="0"/>
              </a:defRPr>
            </a:lvl2pPr>
            <a:lvl3pPr marL="914400" eaLnBrk="0" hangingPunct="0">
              <a:tabLst>
                <a:tab pos="236538" algn="l"/>
              </a:tabLst>
              <a:defRPr>
                <a:solidFill>
                  <a:schemeClr val="tx1"/>
                </a:solidFill>
                <a:latin typeface="Arial" panose="020B0604020202020204" pitchFamily="34" charset="0"/>
              </a:defRPr>
            </a:lvl3pPr>
            <a:lvl4pPr marL="1371600" eaLnBrk="0" hangingPunct="0">
              <a:tabLst>
                <a:tab pos="236538" algn="l"/>
              </a:tabLst>
              <a:defRPr>
                <a:solidFill>
                  <a:schemeClr val="tx1"/>
                </a:solidFill>
                <a:latin typeface="Arial" panose="020B0604020202020204" pitchFamily="34" charset="0"/>
              </a:defRPr>
            </a:lvl4pPr>
            <a:lvl5pPr marL="1828800" eaLnBrk="0" hangingPunct="0">
              <a:tabLst>
                <a:tab pos="236538"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236538"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236538"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236538"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236538"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tab pos="236538" algn="l"/>
              </a:tabLst>
            </a:pPr>
            <a:r>
              <a:rPr kumimoji="0" lang="zh-CN" altLang="zh-CN" sz="1400" b="1" i="0" u="none" strike="noStrike" cap="none" normalizeH="0" baseline="0" dirty="0">
                <a:ln>
                  <a:noFill/>
                </a:ln>
                <a:solidFill>
                  <a:srgbClr val="333333"/>
                </a:solidFill>
                <a:effectLst/>
                <a:latin typeface="Arial" panose="020B0604020202020204" pitchFamily="34" charset="0"/>
                <a:cs typeface="微软雅黑" panose="020B0503020204020204" pitchFamily="34" charset="-122"/>
              </a:rPr>
              <a:t>语言表 </a:t>
            </a:r>
            <a:r>
              <a:rPr kumimoji="0" lang="en-US" altLang="zh-CN" sz="1400" b="1" i="0" u="none" strike="noStrike" cap="none" normalizeH="0" baseline="0" dirty="0">
                <a:ln>
                  <a:noFill/>
                </a:ln>
                <a:solidFill>
                  <a:srgbClr val="333333"/>
                </a:solidFill>
                <a:effectLst/>
                <a:latin typeface="Arial" panose="020B0604020202020204" pitchFamily="34" charset="0"/>
                <a:cs typeface="微软雅黑" panose="020B0503020204020204" pitchFamily="34" charset="-122"/>
              </a:rPr>
              <a:t>language</a:t>
            </a:r>
            <a:endParaRPr kumimoji="0" lang="en-US" altLang="zh-CN"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236538" algn="l"/>
              </a:tabLst>
            </a:pP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AC6E5DC3-BAC6-4955-BEB4-67A4B6FC3991}"/>
              </a:ext>
            </a:extLst>
          </p:cNvPr>
          <p:cNvSpPr>
            <a:spLocks noChangeArrowheads="1"/>
          </p:cNvSpPr>
          <p:nvPr/>
        </p:nvSpPr>
        <p:spPr bwMode="auto">
          <a:xfrm>
            <a:off x="1146174" y="2972594"/>
            <a:ext cx="1600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tabLst>
                <a:tab pos="236538" algn="l"/>
              </a:tabLst>
              <a:defRPr>
                <a:solidFill>
                  <a:schemeClr val="tx1"/>
                </a:solidFill>
                <a:latin typeface="Arial" panose="020B0604020202020204" pitchFamily="34" charset="0"/>
              </a:defRPr>
            </a:lvl1pPr>
            <a:lvl2pPr marL="457200" eaLnBrk="0" hangingPunct="0">
              <a:tabLst>
                <a:tab pos="236538" algn="l"/>
              </a:tabLst>
              <a:defRPr>
                <a:solidFill>
                  <a:schemeClr val="tx1"/>
                </a:solidFill>
                <a:latin typeface="Arial" panose="020B0604020202020204" pitchFamily="34" charset="0"/>
              </a:defRPr>
            </a:lvl2pPr>
            <a:lvl3pPr marL="914400" eaLnBrk="0" hangingPunct="0">
              <a:tabLst>
                <a:tab pos="236538" algn="l"/>
              </a:tabLst>
              <a:defRPr>
                <a:solidFill>
                  <a:schemeClr val="tx1"/>
                </a:solidFill>
                <a:latin typeface="Arial" panose="020B0604020202020204" pitchFamily="34" charset="0"/>
              </a:defRPr>
            </a:lvl3pPr>
            <a:lvl4pPr marL="1371600" eaLnBrk="0" hangingPunct="0">
              <a:tabLst>
                <a:tab pos="236538" algn="l"/>
              </a:tabLst>
              <a:defRPr>
                <a:solidFill>
                  <a:schemeClr val="tx1"/>
                </a:solidFill>
                <a:latin typeface="Arial" panose="020B0604020202020204" pitchFamily="34" charset="0"/>
              </a:defRPr>
            </a:lvl4pPr>
            <a:lvl5pPr marL="1828800" eaLnBrk="0" hangingPunct="0">
              <a:tabLst>
                <a:tab pos="236538"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236538"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236538"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236538"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236538"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tab pos="236538" algn="l"/>
              </a:tabLst>
            </a:pPr>
            <a:r>
              <a:rPr kumimoji="0" lang="zh-CN" altLang="zh-CN" sz="1400" b="1" i="0" u="none" strike="noStrike" cap="none" normalizeH="0" baseline="0" dirty="0">
                <a:ln>
                  <a:noFill/>
                </a:ln>
                <a:solidFill>
                  <a:srgbClr val="333333"/>
                </a:solidFill>
                <a:effectLst/>
                <a:latin typeface="Arial" panose="020B0604020202020204" pitchFamily="34" charset="0"/>
                <a:cs typeface="微软雅黑" panose="020B0503020204020204" pitchFamily="34" charset="-122"/>
              </a:rPr>
              <a:t>币种表 </a:t>
            </a:r>
            <a:r>
              <a:rPr kumimoji="0" lang="en-US" altLang="zh-CN" sz="1400" b="1" i="0" u="none" strike="noStrike" cap="none" normalizeH="0" baseline="0" dirty="0">
                <a:ln>
                  <a:noFill/>
                </a:ln>
                <a:solidFill>
                  <a:srgbClr val="333333"/>
                </a:solidFill>
                <a:effectLst/>
                <a:latin typeface="Arial" panose="020B0604020202020204" pitchFamily="34" charset="0"/>
                <a:cs typeface="微软雅黑" panose="020B0503020204020204" pitchFamily="34" charset="-122"/>
              </a:rPr>
              <a:t>currency</a:t>
            </a:r>
            <a:endParaRPr kumimoji="0" lang="en-US" altLang="zh-CN"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236538" algn="l"/>
              </a:tabLst>
            </a:pP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
        <p:nvSpPr>
          <p:cNvPr id="4" name="Rectangle 6">
            <a:extLst>
              <a:ext uri="{FF2B5EF4-FFF2-40B4-BE49-F238E27FC236}">
                <a16:creationId xmlns:a16="http://schemas.microsoft.com/office/drawing/2014/main" id="{BE837D8A-AE39-49B0-AB91-A416740991BD}"/>
              </a:ext>
            </a:extLst>
          </p:cNvPr>
          <p:cNvSpPr>
            <a:spLocks noChangeArrowheads="1"/>
          </p:cNvSpPr>
          <p:nvPr/>
        </p:nvSpPr>
        <p:spPr bwMode="auto">
          <a:xfrm>
            <a:off x="993774" y="4762095"/>
            <a:ext cx="19050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tabLst>
                <a:tab pos="236538" algn="l"/>
              </a:tabLst>
              <a:defRPr>
                <a:solidFill>
                  <a:schemeClr val="tx1"/>
                </a:solidFill>
                <a:latin typeface="Arial" panose="020B0604020202020204" pitchFamily="34" charset="0"/>
              </a:defRPr>
            </a:lvl1pPr>
            <a:lvl2pPr marL="457200" eaLnBrk="0" hangingPunct="0">
              <a:tabLst>
                <a:tab pos="236538" algn="l"/>
              </a:tabLst>
              <a:defRPr>
                <a:solidFill>
                  <a:schemeClr val="tx1"/>
                </a:solidFill>
                <a:latin typeface="Arial" panose="020B0604020202020204" pitchFamily="34" charset="0"/>
              </a:defRPr>
            </a:lvl2pPr>
            <a:lvl3pPr marL="914400" eaLnBrk="0" hangingPunct="0">
              <a:tabLst>
                <a:tab pos="236538" algn="l"/>
              </a:tabLst>
              <a:defRPr>
                <a:solidFill>
                  <a:schemeClr val="tx1"/>
                </a:solidFill>
                <a:latin typeface="Arial" panose="020B0604020202020204" pitchFamily="34" charset="0"/>
              </a:defRPr>
            </a:lvl3pPr>
            <a:lvl4pPr marL="1371600" eaLnBrk="0" hangingPunct="0">
              <a:tabLst>
                <a:tab pos="236538" algn="l"/>
              </a:tabLst>
              <a:defRPr>
                <a:solidFill>
                  <a:schemeClr val="tx1"/>
                </a:solidFill>
                <a:latin typeface="Arial" panose="020B0604020202020204" pitchFamily="34" charset="0"/>
              </a:defRPr>
            </a:lvl4pPr>
            <a:lvl5pPr marL="1828800" eaLnBrk="0" hangingPunct="0">
              <a:tabLst>
                <a:tab pos="236538"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236538"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236538"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236538"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236538"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tab pos="236538" algn="l"/>
              </a:tabLst>
            </a:pPr>
            <a:r>
              <a:rPr kumimoji="0" lang="zh-CN" altLang="zh-CN" sz="1400" b="1" i="0" u="none" strike="noStrike" cap="none" normalizeH="0" baseline="0" dirty="0">
                <a:ln>
                  <a:noFill/>
                </a:ln>
                <a:solidFill>
                  <a:srgbClr val="333333"/>
                </a:solidFill>
                <a:effectLst/>
                <a:latin typeface="Arial" panose="020B0604020202020204" pitchFamily="34" charset="0"/>
                <a:cs typeface="微软雅黑" panose="020B0503020204020204" pitchFamily="34" charset="-122"/>
              </a:rPr>
              <a:t>发行商表 </a:t>
            </a:r>
            <a:r>
              <a:rPr kumimoji="0" lang="en-US" altLang="zh-CN" sz="1400" b="1" i="0" u="none" strike="noStrike" cap="none" normalizeH="0" baseline="0" dirty="0">
                <a:ln>
                  <a:noFill/>
                </a:ln>
                <a:solidFill>
                  <a:srgbClr val="333333"/>
                </a:solidFill>
                <a:effectLst/>
                <a:latin typeface="Arial" panose="020B0604020202020204" pitchFamily="34" charset="0"/>
                <a:cs typeface="微软雅黑" panose="020B0503020204020204" pitchFamily="34" charset="-122"/>
              </a:rPr>
              <a:t>publisher</a:t>
            </a:r>
            <a:endParaRPr kumimoji="0" lang="en-US" altLang="zh-CN"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236538" algn="l"/>
              </a:tabLst>
            </a:pP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
        <p:nvSpPr>
          <p:cNvPr id="5" name="Rectangle 7">
            <a:extLst>
              <a:ext uri="{FF2B5EF4-FFF2-40B4-BE49-F238E27FC236}">
                <a16:creationId xmlns:a16="http://schemas.microsoft.com/office/drawing/2014/main" id="{1E77A65E-6B74-48C8-AE2C-C6114FAF7868}"/>
              </a:ext>
            </a:extLst>
          </p:cNvPr>
          <p:cNvSpPr>
            <a:spLocks noChangeArrowheads="1"/>
          </p:cNvSpPr>
          <p:nvPr/>
        </p:nvSpPr>
        <p:spPr bwMode="auto">
          <a:xfrm>
            <a:off x="2287587" y="5549107"/>
            <a:ext cx="12195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964572283"/>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2"/>
          <p:cNvSpPr txBox="1"/>
          <p:nvPr/>
        </p:nvSpPr>
        <p:spPr>
          <a:xfrm>
            <a:off x="4611687" y="153194"/>
            <a:ext cx="2971800" cy="581064"/>
          </a:xfrm>
          <a:prstGeom prst="rect">
            <a:avLst/>
          </a:prstGeom>
          <a:noFill/>
        </p:spPr>
        <p:txBody>
          <a:bodyPr wrap="square" lIns="87764" tIns="43882" rIns="87764" bIns="43882" rtlCol="0">
            <a:spAutoFit/>
          </a:bodyPr>
          <a:lstStyle>
            <a:defPPr>
              <a:defRPr lang="zh-CN"/>
            </a:defPPr>
            <a:lvl1pPr>
              <a:defRPr sz="2800" spc="300">
                <a:solidFill>
                  <a:schemeClr val="tx1">
                    <a:lumMod val="50000"/>
                    <a:lumOff val="50000"/>
                  </a:schemeClr>
                </a:solidFill>
                <a:latin typeface="字魂17号-萌趣果冻体" pitchFamily="2" charset="-122"/>
                <a:ea typeface="字魂17号-萌趣果冻体" pitchFamily="2" charset="-122"/>
              </a:defRPr>
            </a:lvl1pPr>
          </a:lstStyle>
          <a:p>
            <a:pPr algn="ctr"/>
            <a:r>
              <a:rPr lang="zh-CN" altLang="en-US" sz="3200" b="1" spc="1200" dirty="0">
                <a:latin typeface="黑体" panose="02010609060101010101" pitchFamily="49" charset="-122"/>
                <a:ea typeface="黑体" panose="02010609060101010101" pitchFamily="49" charset="-122"/>
              </a:rPr>
              <a:t>逻辑设计</a:t>
            </a:r>
            <a:endParaRPr lang="en-US" altLang="zh-CN" sz="3200" b="1" spc="1200" dirty="0">
              <a:latin typeface="黑体" panose="02010609060101010101" pitchFamily="49" charset="-122"/>
              <a:ea typeface="黑体" panose="02010609060101010101" pitchFamily="49" charset="-122"/>
            </a:endParaRPr>
          </a:p>
        </p:txBody>
      </p:sp>
      <p:pic>
        <p:nvPicPr>
          <p:cNvPr id="4099" name="图片 119">
            <a:extLst>
              <a:ext uri="{FF2B5EF4-FFF2-40B4-BE49-F238E27FC236}">
                <a16:creationId xmlns:a16="http://schemas.microsoft.com/office/drawing/2014/main" id="{496BFA43-C514-4EA3-B0DA-CB395BC723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6977" y="1162088"/>
            <a:ext cx="7398181" cy="1216719"/>
          </a:xfrm>
          <a:prstGeom prst="rect">
            <a:avLst/>
          </a:prstGeom>
          <a:noFill/>
          <a:extLst>
            <a:ext uri="{909E8E84-426E-40DD-AFC4-6F175D3DCCD1}">
              <a14:hiddenFill xmlns:a14="http://schemas.microsoft.com/office/drawing/2010/main">
                <a:solidFill>
                  <a:srgbClr val="FFFFFF"/>
                </a:solidFill>
              </a14:hiddenFill>
            </a:ext>
          </a:extLst>
        </p:spPr>
      </p:pic>
      <p:pic>
        <p:nvPicPr>
          <p:cNvPr id="4098" name="图片 120">
            <a:extLst>
              <a:ext uri="{FF2B5EF4-FFF2-40B4-BE49-F238E27FC236}">
                <a16:creationId xmlns:a16="http://schemas.microsoft.com/office/drawing/2014/main" id="{C754619E-6E71-418D-876A-3EDCDCA365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6976" y="2744824"/>
            <a:ext cx="9391903" cy="20073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图片 121">
            <a:extLst>
              <a:ext uri="{FF2B5EF4-FFF2-40B4-BE49-F238E27FC236}">
                <a16:creationId xmlns:a16="http://schemas.microsoft.com/office/drawing/2014/main" id="{6BBE7635-62CF-4DAB-A3A2-BDC4614DB7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0787" y="5028111"/>
            <a:ext cx="6934068" cy="15133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a:extLst>
              <a:ext uri="{FF2B5EF4-FFF2-40B4-BE49-F238E27FC236}">
                <a16:creationId xmlns:a16="http://schemas.microsoft.com/office/drawing/2014/main" id="{DB06E192-E6DB-4A22-B296-6E532E55BDD3}"/>
              </a:ext>
            </a:extLst>
          </p:cNvPr>
          <p:cNvSpPr>
            <a:spLocks noChangeArrowheads="1"/>
          </p:cNvSpPr>
          <p:nvPr/>
        </p:nvSpPr>
        <p:spPr bwMode="auto">
          <a:xfrm>
            <a:off x="1220787" y="851406"/>
            <a:ext cx="188436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tabLst>
                <a:tab pos="236538" algn="l"/>
              </a:tabLst>
              <a:defRPr>
                <a:solidFill>
                  <a:schemeClr val="tx1"/>
                </a:solidFill>
                <a:latin typeface="Arial" panose="020B0604020202020204" pitchFamily="34" charset="0"/>
              </a:defRPr>
            </a:lvl1pPr>
            <a:lvl2pPr marL="457200" eaLnBrk="0" hangingPunct="0">
              <a:tabLst>
                <a:tab pos="236538" algn="l"/>
              </a:tabLst>
              <a:defRPr>
                <a:solidFill>
                  <a:schemeClr val="tx1"/>
                </a:solidFill>
                <a:latin typeface="Arial" panose="020B0604020202020204" pitchFamily="34" charset="0"/>
              </a:defRPr>
            </a:lvl2pPr>
            <a:lvl3pPr marL="914400" eaLnBrk="0" hangingPunct="0">
              <a:tabLst>
                <a:tab pos="236538" algn="l"/>
              </a:tabLst>
              <a:defRPr>
                <a:solidFill>
                  <a:schemeClr val="tx1"/>
                </a:solidFill>
                <a:latin typeface="Arial" panose="020B0604020202020204" pitchFamily="34" charset="0"/>
              </a:defRPr>
            </a:lvl3pPr>
            <a:lvl4pPr marL="1371600" eaLnBrk="0" hangingPunct="0">
              <a:tabLst>
                <a:tab pos="236538" algn="l"/>
              </a:tabLst>
              <a:defRPr>
                <a:solidFill>
                  <a:schemeClr val="tx1"/>
                </a:solidFill>
                <a:latin typeface="Arial" panose="020B0604020202020204" pitchFamily="34" charset="0"/>
              </a:defRPr>
            </a:lvl4pPr>
            <a:lvl5pPr marL="1828800" eaLnBrk="0" hangingPunct="0">
              <a:tabLst>
                <a:tab pos="236538"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236538"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236538"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236538"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236538"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tab pos="236538" algn="l"/>
              </a:tabLst>
            </a:pPr>
            <a:r>
              <a:rPr kumimoji="0" lang="zh-CN" altLang="zh-CN" sz="1400" b="1"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微软雅黑" panose="020B0503020204020204" pitchFamily="34" charset="-122"/>
              </a:rPr>
              <a:t>标签表</a:t>
            </a:r>
            <a:r>
              <a:rPr kumimoji="0" lang="zh-CN" altLang="zh-CN" sz="1400" b="1" i="0" u="none" strike="noStrike" cap="none" normalizeH="0" baseline="0" dirty="0">
                <a:ln>
                  <a:noFill/>
                </a:ln>
                <a:solidFill>
                  <a:schemeClr val="tx1"/>
                </a:solidFill>
                <a:effectLst/>
                <a:latin typeface="Arial" panose="020B0604020202020204" pitchFamily="34" charset="0"/>
                <a:ea typeface="等线" panose="02010600030101010101" pitchFamily="2" charset="-122"/>
                <a:cs typeface="Arial" panose="020B0604020202020204" pitchFamily="34" charset="0"/>
              </a:rPr>
              <a:t> </a:t>
            </a:r>
            <a:r>
              <a:rPr kumimoji="0" lang="en-US" altLang="zh-CN" sz="1400" b="1" i="0" u="none" strike="noStrike" cap="none" normalizeH="0" baseline="0" dirty="0">
                <a:ln>
                  <a:noFill/>
                </a:ln>
                <a:solidFill>
                  <a:schemeClr val="tx1"/>
                </a:solidFill>
                <a:effectLst/>
                <a:latin typeface="Arial" panose="020B0604020202020204" pitchFamily="34" charset="0"/>
                <a:ea typeface="等线" panose="02010600030101010101" pitchFamily="2" charset="-122"/>
                <a:cs typeface="Arial" panose="020B0604020202020204" pitchFamily="34" charset="0"/>
              </a:rPr>
              <a:t>tag</a:t>
            </a:r>
            <a:endParaRPr kumimoji="0" lang="en-US" altLang="zh-CN"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236538" algn="l"/>
              </a:tabLst>
            </a:pP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EA9C6DCE-80FB-42CB-890E-B4D2966DC6DB}"/>
              </a:ext>
            </a:extLst>
          </p:cNvPr>
          <p:cNvSpPr>
            <a:spLocks noChangeArrowheads="1"/>
          </p:cNvSpPr>
          <p:nvPr/>
        </p:nvSpPr>
        <p:spPr bwMode="auto">
          <a:xfrm>
            <a:off x="1123952" y="2427801"/>
            <a:ext cx="43434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tabLst>
                <a:tab pos="236538" algn="l"/>
              </a:tabLst>
              <a:defRPr>
                <a:solidFill>
                  <a:schemeClr val="tx1"/>
                </a:solidFill>
                <a:latin typeface="Arial" panose="020B0604020202020204" pitchFamily="34" charset="0"/>
              </a:defRPr>
            </a:lvl1pPr>
            <a:lvl2pPr marL="457200" eaLnBrk="0" hangingPunct="0">
              <a:tabLst>
                <a:tab pos="236538" algn="l"/>
              </a:tabLst>
              <a:defRPr>
                <a:solidFill>
                  <a:schemeClr val="tx1"/>
                </a:solidFill>
                <a:latin typeface="Arial" panose="020B0604020202020204" pitchFamily="34" charset="0"/>
              </a:defRPr>
            </a:lvl2pPr>
            <a:lvl3pPr marL="914400" eaLnBrk="0" hangingPunct="0">
              <a:tabLst>
                <a:tab pos="236538" algn="l"/>
              </a:tabLst>
              <a:defRPr>
                <a:solidFill>
                  <a:schemeClr val="tx1"/>
                </a:solidFill>
                <a:latin typeface="Arial" panose="020B0604020202020204" pitchFamily="34" charset="0"/>
              </a:defRPr>
            </a:lvl3pPr>
            <a:lvl4pPr marL="1371600" eaLnBrk="0" hangingPunct="0">
              <a:tabLst>
                <a:tab pos="236538" algn="l"/>
              </a:tabLst>
              <a:defRPr>
                <a:solidFill>
                  <a:schemeClr val="tx1"/>
                </a:solidFill>
                <a:latin typeface="Arial" panose="020B0604020202020204" pitchFamily="34" charset="0"/>
              </a:defRPr>
            </a:lvl4pPr>
            <a:lvl5pPr marL="1828800" eaLnBrk="0" hangingPunct="0">
              <a:tabLst>
                <a:tab pos="236538"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236538"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236538"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236538"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236538"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tab pos="236538" algn="l"/>
              </a:tabLst>
            </a:pPr>
            <a:r>
              <a:rPr kumimoji="0" lang="zh-CN" altLang="zh-CN" sz="1400" b="1"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微软雅黑" panose="020B0503020204020204" pitchFamily="34" charset="-122"/>
              </a:rPr>
              <a:t>评论</a:t>
            </a:r>
            <a:r>
              <a:rPr kumimoji="0" lang="en-US" altLang="zh-CN" sz="1400" b="1" i="0" u="none" strike="noStrike" cap="none" normalizeH="0" baseline="0" dirty="0">
                <a:ln>
                  <a:noFill/>
                </a:ln>
                <a:solidFill>
                  <a:schemeClr val="tx1"/>
                </a:solidFill>
                <a:effectLst/>
                <a:latin typeface="Arial" panose="020B0604020202020204" pitchFamily="34" charset="0"/>
                <a:ea typeface="等线" panose="02010600030101010101" pitchFamily="2" charset="-122"/>
                <a:cs typeface="Arial" panose="020B0604020202020204" pitchFamily="34" charset="0"/>
              </a:rPr>
              <a:t>-</a:t>
            </a:r>
            <a:r>
              <a:rPr kumimoji="0" lang="zh-CN" altLang="en-US" sz="1400" b="1"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微软雅黑" panose="020B0503020204020204" pitchFamily="34" charset="-122"/>
              </a:rPr>
              <a:t>语言关系表</a:t>
            </a:r>
            <a:r>
              <a:rPr kumimoji="0" lang="zh-CN" altLang="en-US" sz="1400" b="1" i="0" u="none" strike="noStrike" cap="none" normalizeH="0" baseline="0" dirty="0">
                <a:ln>
                  <a:noFill/>
                </a:ln>
                <a:solidFill>
                  <a:schemeClr val="tx1"/>
                </a:solidFill>
                <a:effectLst/>
                <a:latin typeface="Arial" panose="020B0604020202020204" pitchFamily="34" charset="0"/>
                <a:ea typeface="等线" panose="02010600030101010101" pitchFamily="2" charset="-122"/>
                <a:cs typeface="Arial" panose="020B0604020202020204" pitchFamily="34" charset="0"/>
              </a:rPr>
              <a:t> </a:t>
            </a:r>
            <a:r>
              <a:rPr kumimoji="0" lang="en-US" altLang="zh-CN" sz="1400" b="1" i="0" u="none" strike="noStrike" cap="none" normalizeH="0" baseline="0" dirty="0" err="1">
                <a:ln>
                  <a:noFill/>
                </a:ln>
                <a:solidFill>
                  <a:schemeClr val="tx1"/>
                </a:solidFill>
                <a:effectLst/>
                <a:latin typeface="Arial" panose="020B0604020202020204" pitchFamily="34" charset="0"/>
                <a:ea typeface="等线" panose="02010600030101010101" pitchFamily="2" charset="-122"/>
                <a:cs typeface="Arial" panose="020B0604020202020204" pitchFamily="34" charset="0"/>
              </a:rPr>
              <a:t>comment_language</a:t>
            </a:r>
            <a:endParaRPr kumimoji="0" lang="en-US" altLang="zh-CN"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236538" algn="l"/>
              </a:tabLst>
            </a:pP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
        <p:nvSpPr>
          <p:cNvPr id="4" name="Rectangle 6">
            <a:extLst>
              <a:ext uri="{FF2B5EF4-FFF2-40B4-BE49-F238E27FC236}">
                <a16:creationId xmlns:a16="http://schemas.microsoft.com/office/drawing/2014/main" id="{064D364F-7DBB-457D-930E-147C1000C019}"/>
              </a:ext>
            </a:extLst>
          </p:cNvPr>
          <p:cNvSpPr>
            <a:spLocks noChangeArrowheads="1"/>
          </p:cNvSpPr>
          <p:nvPr/>
        </p:nvSpPr>
        <p:spPr bwMode="auto">
          <a:xfrm>
            <a:off x="1123952" y="4752124"/>
            <a:ext cx="365759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tabLst>
                <a:tab pos="236538" algn="l"/>
              </a:tabLst>
              <a:defRPr>
                <a:solidFill>
                  <a:schemeClr val="tx1"/>
                </a:solidFill>
                <a:latin typeface="Arial" panose="020B0604020202020204" pitchFamily="34" charset="0"/>
              </a:defRPr>
            </a:lvl1pPr>
            <a:lvl2pPr marL="457200" eaLnBrk="0" hangingPunct="0">
              <a:tabLst>
                <a:tab pos="236538" algn="l"/>
              </a:tabLst>
              <a:defRPr>
                <a:solidFill>
                  <a:schemeClr val="tx1"/>
                </a:solidFill>
                <a:latin typeface="Arial" panose="020B0604020202020204" pitchFamily="34" charset="0"/>
              </a:defRPr>
            </a:lvl2pPr>
            <a:lvl3pPr marL="914400" eaLnBrk="0" hangingPunct="0">
              <a:tabLst>
                <a:tab pos="236538" algn="l"/>
              </a:tabLst>
              <a:defRPr>
                <a:solidFill>
                  <a:schemeClr val="tx1"/>
                </a:solidFill>
                <a:latin typeface="Arial" panose="020B0604020202020204" pitchFamily="34" charset="0"/>
              </a:defRPr>
            </a:lvl3pPr>
            <a:lvl4pPr marL="1371600" eaLnBrk="0" hangingPunct="0">
              <a:tabLst>
                <a:tab pos="236538" algn="l"/>
              </a:tabLst>
              <a:defRPr>
                <a:solidFill>
                  <a:schemeClr val="tx1"/>
                </a:solidFill>
                <a:latin typeface="Arial" panose="020B0604020202020204" pitchFamily="34" charset="0"/>
              </a:defRPr>
            </a:lvl4pPr>
            <a:lvl5pPr marL="1828800" eaLnBrk="0" hangingPunct="0">
              <a:tabLst>
                <a:tab pos="236538"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236538"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236538"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236538"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236538"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tab pos="236538" algn="l"/>
              </a:tabLst>
            </a:pPr>
            <a:r>
              <a:rPr kumimoji="0" lang="zh-CN" altLang="zh-CN" sz="1400" b="1"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微软雅黑" panose="020B0503020204020204" pitchFamily="34" charset="-122"/>
              </a:rPr>
              <a:t>币种</a:t>
            </a:r>
            <a:r>
              <a:rPr kumimoji="0" lang="en-US" altLang="zh-CN" sz="1400" b="1" i="0" u="none" strike="noStrike" cap="none" normalizeH="0" baseline="0" dirty="0">
                <a:ln>
                  <a:noFill/>
                </a:ln>
                <a:solidFill>
                  <a:schemeClr val="tx1"/>
                </a:solidFill>
                <a:effectLst/>
                <a:latin typeface="Arial" panose="020B0604020202020204" pitchFamily="34" charset="0"/>
                <a:ea typeface="等线" panose="02010600030101010101" pitchFamily="2" charset="-122"/>
                <a:cs typeface="Arial" panose="020B0604020202020204" pitchFamily="34" charset="0"/>
              </a:rPr>
              <a:t>-</a:t>
            </a:r>
            <a:r>
              <a:rPr kumimoji="0" lang="zh-CN" altLang="en-US" sz="1400" b="1"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微软雅黑" panose="020B0503020204020204" pitchFamily="34" charset="-122"/>
              </a:rPr>
              <a:t>语言关系表</a:t>
            </a:r>
            <a:r>
              <a:rPr kumimoji="0" lang="zh-CN" altLang="en-US" sz="1400" b="1" i="0" u="none" strike="noStrike" cap="none" normalizeH="0" baseline="0" dirty="0">
                <a:ln>
                  <a:noFill/>
                </a:ln>
                <a:solidFill>
                  <a:schemeClr val="tx1"/>
                </a:solidFill>
                <a:effectLst/>
                <a:latin typeface="Arial" panose="020B0604020202020204" pitchFamily="34" charset="0"/>
                <a:ea typeface="等线" panose="02010600030101010101" pitchFamily="2" charset="-122"/>
                <a:cs typeface="Arial" panose="020B0604020202020204" pitchFamily="34" charset="0"/>
              </a:rPr>
              <a:t> </a:t>
            </a:r>
            <a:r>
              <a:rPr kumimoji="0" lang="en-US" altLang="zh-CN" sz="1400" b="1" i="0" u="none" strike="noStrike" cap="none" normalizeH="0" baseline="0" dirty="0" err="1">
                <a:ln>
                  <a:noFill/>
                </a:ln>
                <a:solidFill>
                  <a:schemeClr val="tx1"/>
                </a:solidFill>
                <a:effectLst/>
                <a:latin typeface="Arial" panose="020B0604020202020204" pitchFamily="34" charset="0"/>
                <a:ea typeface="等线" panose="02010600030101010101" pitchFamily="2" charset="-122"/>
                <a:cs typeface="Arial" panose="020B0604020202020204" pitchFamily="34" charset="0"/>
              </a:rPr>
              <a:t>currency_language</a:t>
            </a:r>
            <a:endParaRPr kumimoji="0" lang="en-US" altLang="zh-CN"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236538" algn="l"/>
              </a:tabLst>
            </a:pP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
        <p:nvSpPr>
          <p:cNvPr id="5" name="Rectangle 7">
            <a:extLst>
              <a:ext uri="{FF2B5EF4-FFF2-40B4-BE49-F238E27FC236}">
                <a16:creationId xmlns:a16="http://schemas.microsoft.com/office/drawing/2014/main" id="{263D8EC1-F37D-4DDF-9FD7-378AB1B829FA}"/>
              </a:ext>
            </a:extLst>
          </p:cNvPr>
          <p:cNvSpPr>
            <a:spLocks noChangeArrowheads="1"/>
          </p:cNvSpPr>
          <p:nvPr/>
        </p:nvSpPr>
        <p:spPr bwMode="auto">
          <a:xfrm>
            <a:off x="1296987" y="7109619"/>
            <a:ext cx="12195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943396508"/>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2"/>
          <p:cNvSpPr txBox="1"/>
          <p:nvPr/>
        </p:nvSpPr>
        <p:spPr>
          <a:xfrm>
            <a:off x="4611687" y="153194"/>
            <a:ext cx="2971800" cy="581064"/>
          </a:xfrm>
          <a:prstGeom prst="rect">
            <a:avLst/>
          </a:prstGeom>
          <a:noFill/>
        </p:spPr>
        <p:txBody>
          <a:bodyPr wrap="square" lIns="87764" tIns="43882" rIns="87764" bIns="43882" rtlCol="0">
            <a:spAutoFit/>
          </a:bodyPr>
          <a:lstStyle>
            <a:defPPr>
              <a:defRPr lang="zh-CN"/>
            </a:defPPr>
            <a:lvl1pPr>
              <a:defRPr sz="2800" spc="300">
                <a:solidFill>
                  <a:schemeClr val="tx1">
                    <a:lumMod val="50000"/>
                    <a:lumOff val="50000"/>
                  </a:schemeClr>
                </a:solidFill>
                <a:latin typeface="字魂17号-萌趣果冻体" pitchFamily="2" charset="-122"/>
                <a:ea typeface="字魂17号-萌趣果冻体" pitchFamily="2" charset="-122"/>
              </a:defRPr>
            </a:lvl1pPr>
          </a:lstStyle>
          <a:p>
            <a:pPr algn="ctr"/>
            <a:r>
              <a:rPr lang="zh-CN" altLang="en-US" sz="3200" b="1" spc="1200" dirty="0">
                <a:latin typeface="黑体" panose="02010609060101010101" pitchFamily="49" charset="-122"/>
                <a:ea typeface="黑体" panose="02010609060101010101" pitchFamily="49" charset="-122"/>
              </a:rPr>
              <a:t>逻辑设计</a:t>
            </a:r>
            <a:endParaRPr lang="en-US" altLang="zh-CN" sz="3200" b="1" spc="1200" dirty="0">
              <a:latin typeface="黑体" panose="02010609060101010101" pitchFamily="49" charset="-122"/>
              <a:ea typeface="黑体" panose="02010609060101010101" pitchFamily="49" charset="-122"/>
            </a:endParaRPr>
          </a:p>
        </p:txBody>
      </p:sp>
      <p:pic>
        <p:nvPicPr>
          <p:cNvPr id="5123" name="图片 122">
            <a:extLst>
              <a:ext uri="{FF2B5EF4-FFF2-40B4-BE49-F238E27FC236}">
                <a16:creationId xmlns:a16="http://schemas.microsoft.com/office/drawing/2014/main" id="{FC779BCC-A8C2-4BDF-8E3F-5D816BBAF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870" y="958676"/>
            <a:ext cx="5402517" cy="1602605"/>
          </a:xfrm>
          <a:prstGeom prst="rect">
            <a:avLst/>
          </a:prstGeom>
          <a:noFill/>
          <a:extLst>
            <a:ext uri="{909E8E84-426E-40DD-AFC4-6F175D3DCCD1}">
              <a14:hiddenFill xmlns:a14="http://schemas.microsoft.com/office/drawing/2010/main">
                <a:solidFill>
                  <a:srgbClr val="FFFFFF"/>
                </a:solidFill>
              </a14:hiddenFill>
            </a:ext>
          </a:extLst>
        </p:spPr>
      </p:pic>
      <p:pic>
        <p:nvPicPr>
          <p:cNvPr id="5122" name="图片 123">
            <a:extLst>
              <a:ext uri="{FF2B5EF4-FFF2-40B4-BE49-F238E27FC236}">
                <a16:creationId xmlns:a16="http://schemas.microsoft.com/office/drawing/2014/main" id="{97E3C179-8E83-47BB-8B43-CFC2652D04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870" y="2715562"/>
            <a:ext cx="6172200" cy="1470671"/>
          </a:xfrm>
          <a:prstGeom prst="rect">
            <a:avLst/>
          </a:prstGeom>
          <a:noFill/>
          <a:extLst>
            <a:ext uri="{909E8E84-426E-40DD-AFC4-6F175D3DCCD1}">
              <a14:hiddenFill xmlns:a14="http://schemas.microsoft.com/office/drawing/2010/main">
                <a:solidFill>
                  <a:srgbClr val="FFFFFF"/>
                </a:solidFill>
              </a14:hiddenFill>
            </a:ext>
          </a:extLst>
        </p:spPr>
      </p:pic>
      <p:pic>
        <p:nvPicPr>
          <p:cNvPr id="5121" name="图片 124">
            <a:extLst>
              <a:ext uri="{FF2B5EF4-FFF2-40B4-BE49-F238E27FC236}">
                <a16:creationId xmlns:a16="http://schemas.microsoft.com/office/drawing/2014/main" id="{CFA4EDC2-EFDB-4A32-B813-67F6D7E7E6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2187" y="4437096"/>
            <a:ext cx="7239000" cy="216603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a:extLst>
              <a:ext uri="{FF2B5EF4-FFF2-40B4-BE49-F238E27FC236}">
                <a16:creationId xmlns:a16="http://schemas.microsoft.com/office/drawing/2014/main" id="{858BD9FF-09C2-48F8-8FA4-0285DC947FC3}"/>
              </a:ext>
            </a:extLst>
          </p:cNvPr>
          <p:cNvSpPr>
            <a:spLocks noChangeArrowheads="1"/>
          </p:cNvSpPr>
          <p:nvPr/>
        </p:nvSpPr>
        <p:spPr bwMode="auto">
          <a:xfrm>
            <a:off x="915986" y="736774"/>
            <a:ext cx="12195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tabLst>
                <a:tab pos="236538" algn="l"/>
              </a:tabLst>
              <a:defRPr>
                <a:solidFill>
                  <a:schemeClr val="tx1"/>
                </a:solidFill>
                <a:latin typeface="Arial" panose="020B0604020202020204" pitchFamily="34" charset="0"/>
              </a:defRPr>
            </a:lvl1pPr>
            <a:lvl2pPr marL="457200" eaLnBrk="0" hangingPunct="0">
              <a:tabLst>
                <a:tab pos="236538" algn="l"/>
              </a:tabLst>
              <a:defRPr>
                <a:solidFill>
                  <a:schemeClr val="tx1"/>
                </a:solidFill>
                <a:latin typeface="Arial" panose="020B0604020202020204" pitchFamily="34" charset="0"/>
              </a:defRPr>
            </a:lvl2pPr>
            <a:lvl3pPr marL="914400" eaLnBrk="0" hangingPunct="0">
              <a:tabLst>
                <a:tab pos="236538" algn="l"/>
              </a:tabLst>
              <a:defRPr>
                <a:solidFill>
                  <a:schemeClr val="tx1"/>
                </a:solidFill>
                <a:latin typeface="Arial" panose="020B0604020202020204" pitchFamily="34" charset="0"/>
              </a:defRPr>
            </a:lvl3pPr>
            <a:lvl4pPr marL="1371600" eaLnBrk="0" hangingPunct="0">
              <a:tabLst>
                <a:tab pos="236538" algn="l"/>
              </a:tabLst>
              <a:defRPr>
                <a:solidFill>
                  <a:schemeClr val="tx1"/>
                </a:solidFill>
                <a:latin typeface="Arial" panose="020B0604020202020204" pitchFamily="34" charset="0"/>
              </a:defRPr>
            </a:lvl4pPr>
            <a:lvl5pPr marL="1828800" eaLnBrk="0" hangingPunct="0">
              <a:tabLst>
                <a:tab pos="236538"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236538"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236538"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236538"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236538"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tab pos="236538" algn="l"/>
              </a:tabLst>
            </a:pPr>
            <a:r>
              <a:rPr kumimoji="0" lang="zh-CN" altLang="zh-CN" sz="1400" b="1"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微软雅黑" panose="020B0503020204020204" pitchFamily="34" charset="-122"/>
              </a:rPr>
              <a:t>物品</a:t>
            </a:r>
            <a:r>
              <a:rPr kumimoji="0" lang="en-US" altLang="zh-CN" sz="1400" b="1" i="0" u="none" strike="noStrike" cap="none" normalizeH="0" baseline="0" dirty="0">
                <a:ln>
                  <a:noFill/>
                </a:ln>
                <a:solidFill>
                  <a:schemeClr val="tx1"/>
                </a:solidFill>
                <a:effectLst/>
                <a:latin typeface="Arial" panose="020B0604020202020204" pitchFamily="34" charset="0"/>
                <a:ea typeface="等线" panose="02010600030101010101" pitchFamily="2" charset="-122"/>
                <a:cs typeface="Arial" panose="020B0604020202020204" pitchFamily="34" charset="0"/>
              </a:rPr>
              <a:t>-</a:t>
            </a:r>
            <a:r>
              <a:rPr kumimoji="0" lang="zh-CN" altLang="en-US" sz="1400" b="1"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微软雅黑" panose="020B0503020204020204" pitchFamily="34" charset="-122"/>
              </a:rPr>
              <a:t>评论关系表</a:t>
            </a:r>
            <a:r>
              <a:rPr kumimoji="0" lang="zh-CN" altLang="en-US" sz="1400" b="1" i="0" u="none" strike="noStrike" cap="none" normalizeH="0" baseline="0" dirty="0">
                <a:ln>
                  <a:noFill/>
                </a:ln>
                <a:solidFill>
                  <a:schemeClr val="tx1"/>
                </a:solidFill>
                <a:effectLst/>
                <a:latin typeface="Arial" panose="020B0604020202020204" pitchFamily="34" charset="0"/>
                <a:ea typeface="等线" panose="02010600030101010101" pitchFamily="2" charset="-122"/>
                <a:cs typeface="Arial" panose="020B0604020202020204" pitchFamily="34" charset="0"/>
              </a:rPr>
              <a:t> </a:t>
            </a:r>
            <a:r>
              <a:rPr kumimoji="0" lang="en-US" altLang="zh-CN" sz="1400" b="1" i="0" u="none" strike="noStrike" cap="none" normalizeH="0" baseline="0" dirty="0" err="1">
                <a:ln>
                  <a:noFill/>
                </a:ln>
                <a:solidFill>
                  <a:schemeClr val="tx1"/>
                </a:solidFill>
                <a:effectLst/>
                <a:latin typeface="Arial" panose="020B0604020202020204" pitchFamily="34" charset="0"/>
                <a:ea typeface="等线" panose="02010600030101010101" pitchFamily="2" charset="-122"/>
                <a:cs typeface="Arial" panose="020B0604020202020204" pitchFamily="34" charset="0"/>
              </a:rPr>
              <a:t>item_comment</a:t>
            </a:r>
            <a:endParaRPr kumimoji="0" lang="en-US" altLang="zh-CN"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236538" algn="l"/>
              </a:tabLst>
            </a:pP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D368BE49-CD8B-4009-9DC9-1B402FB24777}"/>
              </a:ext>
            </a:extLst>
          </p:cNvPr>
          <p:cNvSpPr>
            <a:spLocks noChangeArrowheads="1"/>
          </p:cNvSpPr>
          <p:nvPr/>
        </p:nvSpPr>
        <p:spPr bwMode="auto">
          <a:xfrm>
            <a:off x="915986" y="2571781"/>
            <a:ext cx="12195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tabLst>
                <a:tab pos="236538" algn="l"/>
              </a:tabLst>
              <a:defRPr>
                <a:solidFill>
                  <a:schemeClr val="tx1"/>
                </a:solidFill>
                <a:latin typeface="Arial" panose="020B0604020202020204" pitchFamily="34" charset="0"/>
              </a:defRPr>
            </a:lvl1pPr>
            <a:lvl2pPr marL="457200" eaLnBrk="0" hangingPunct="0">
              <a:tabLst>
                <a:tab pos="236538" algn="l"/>
              </a:tabLst>
              <a:defRPr>
                <a:solidFill>
                  <a:schemeClr val="tx1"/>
                </a:solidFill>
                <a:latin typeface="Arial" panose="020B0604020202020204" pitchFamily="34" charset="0"/>
              </a:defRPr>
            </a:lvl2pPr>
            <a:lvl3pPr marL="914400" eaLnBrk="0" hangingPunct="0">
              <a:tabLst>
                <a:tab pos="236538" algn="l"/>
              </a:tabLst>
              <a:defRPr>
                <a:solidFill>
                  <a:schemeClr val="tx1"/>
                </a:solidFill>
                <a:latin typeface="Arial" panose="020B0604020202020204" pitchFamily="34" charset="0"/>
              </a:defRPr>
            </a:lvl3pPr>
            <a:lvl4pPr marL="1371600" eaLnBrk="0" hangingPunct="0">
              <a:tabLst>
                <a:tab pos="236538" algn="l"/>
              </a:tabLst>
              <a:defRPr>
                <a:solidFill>
                  <a:schemeClr val="tx1"/>
                </a:solidFill>
                <a:latin typeface="Arial" panose="020B0604020202020204" pitchFamily="34" charset="0"/>
              </a:defRPr>
            </a:lvl4pPr>
            <a:lvl5pPr marL="1828800" eaLnBrk="0" hangingPunct="0">
              <a:tabLst>
                <a:tab pos="236538"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236538"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236538"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236538"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236538"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tab pos="236538" algn="l"/>
              </a:tabLst>
            </a:pPr>
            <a:r>
              <a:rPr kumimoji="0" lang="zh-CN" altLang="zh-CN" sz="1400" b="1" i="0" u="none" strike="noStrike" cap="none" normalizeH="0" baseline="0">
                <a:ln>
                  <a:noFill/>
                </a:ln>
                <a:solidFill>
                  <a:schemeClr val="tx1"/>
                </a:solidFill>
                <a:effectLst/>
                <a:latin typeface="等线" panose="02010600030101010101" pitchFamily="2" charset="-122"/>
                <a:ea typeface="等线" panose="02010600030101010101" pitchFamily="2" charset="-122"/>
                <a:cs typeface="微软雅黑" panose="020B0503020204020204" pitchFamily="34" charset="-122"/>
              </a:rPr>
              <a:t>物品</a:t>
            </a:r>
            <a:r>
              <a:rPr kumimoji="0" lang="en-US" altLang="zh-CN" sz="1400" b="1" i="0" u="none" strike="noStrike" cap="none" normalizeH="0" baseline="0">
                <a:ln>
                  <a:noFill/>
                </a:ln>
                <a:solidFill>
                  <a:schemeClr val="tx1"/>
                </a:solidFill>
                <a:effectLst/>
                <a:latin typeface="Arial" panose="020B0604020202020204" pitchFamily="34" charset="0"/>
                <a:ea typeface="等线" panose="02010600030101010101" pitchFamily="2" charset="-122"/>
                <a:cs typeface="Arial" panose="020B0604020202020204" pitchFamily="34" charset="0"/>
              </a:rPr>
              <a:t>-</a:t>
            </a:r>
            <a:r>
              <a:rPr kumimoji="0" lang="zh-CN" altLang="en-US" sz="1400" b="1" i="0" u="none" strike="noStrike" cap="none" normalizeH="0" baseline="0">
                <a:ln>
                  <a:noFill/>
                </a:ln>
                <a:solidFill>
                  <a:schemeClr val="tx1"/>
                </a:solidFill>
                <a:effectLst/>
                <a:latin typeface="等线" panose="02010600030101010101" pitchFamily="2" charset="-122"/>
                <a:ea typeface="等线" panose="02010600030101010101" pitchFamily="2" charset="-122"/>
                <a:cs typeface="微软雅黑" panose="020B0503020204020204" pitchFamily="34" charset="-122"/>
              </a:rPr>
              <a:t>开发商关系表</a:t>
            </a:r>
            <a:r>
              <a:rPr kumimoji="0" lang="zh-CN" altLang="en-US" sz="1400" b="1" i="0" u="none" strike="noStrike" cap="none" normalizeH="0" baseline="0">
                <a:ln>
                  <a:noFill/>
                </a:ln>
                <a:solidFill>
                  <a:schemeClr val="tx1"/>
                </a:solidFill>
                <a:effectLst/>
                <a:latin typeface="Arial" panose="020B0604020202020204" pitchFamily="34" charset="0"/>
                <a:ea typeface="等线" panose="02010600030101010101" pitchFamily="2" charset="-122"/>
                <a:cs typeface="Arial" panose="020B0604020202020204" pitchFamily="34" charset="0"/>
              </a:rPr>
              <a:t> </a:t>
            </a:r>
            <a:r>
              <a:rPr kumimoji="0" lang="en-US" altLang="zh-CN" sz="1400" b="1" i="0" u="none" strike="noStrike" cap="none" normalizeH="0" baseline="0">
                <a:ln>
                  <a:noFill/>
                </a:ln>
                <a:solidFill>
                  <a:schemeClr val="tx1"/>
                </a:solidFill>
                <a:effectLst/>
                <a:latin typeface="Arial" panose="020B0604020202020204" pitchFamily="34" charset="0"/>
                <a:ea typeface="等线" panose="02010600030101010101" pitchFamily="2" charset="-122"/>
                <a:cs typeface="Arial" panose="020B0604020202020204" pitchFamily="34" charset="0"/>
              </a:rPr>
              <a:t>item_developer</a:t>
            </a:r>
            <a:endParaRPr kumimoji="0" lang="en-US" altLang="zh-CN"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236538" algn="l"/>
              </a:tabLst>
            </a:pP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4" name="Rectangle 6">
            <a:extLst>
              <a:ext uri="{FF2B5EF4-FFF2-40B4-BE49-F238E27FC236}">
                <a16:creationId xmlns:a16="http://schemas.microsoft.com/office/drawing/2014/main" id="{5D82D25C-AE7A-45CE-AEFC-A7FC3732271A}"/>
              </a:ext>
            </a:extLst>
          </p:cNvPr>
          <p:cNvSpPr>
            <a:spLocks noChangeArrowheads="1"/>
          </p:cNvSpPr>
          <p:nvPr/>
        </p:nvSpPr>
        <p:spPr bwMode="auto">
          <a:xfrm>
            <a:off x="915986" y="4244562"/>
            <a:ext cx="12195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tabLst>
                <a:tab pos="236538" algn="l"/>
              </a:tabLst>
              <a:defRPr>
                <a:solidFill>
                  <a:schemeClr val="tx1"/>
                </a:solidFill>
                <a:latin typeface="Arial" panose="020B0604020202020204" pitchFamily="34" charset="0"/>
              </a:defRPr>
            </a:lvl1pPr>
            <a:lvl2pPr marL="457200" eaLnBrk="0" hangingPunct="0">
              <a:tabLst>
                <a:tab pos="236538" algn="l"/>
              </a:tabLst>
              <a:defRPr>
                <a:solidFill>
                  <a:schemeClr val="tx1"/>
                </a:solidFill>
                <a:latin typeface="Arial" panose="020B0604020202020204" pitchFamily="34" charset="0"/>
              </a:defRPr>
            </a:lvl2pPr>
            <a:lvl3pPr marL="914400" eaLnBrk="0" hangingPunct="0">
              <a:tabLst>
                <a:tab pos="236538" algn="l"/>
              </a:tabLst>
              <a:defRPr>
                <a:solidFill>
                  <a:schemeClr val="tx1"/>
                </a:solidFill>
                <a:latin typeface="Arial" panose="020B0604020202020204" pitchFamily="34" charset="0"/>
              </a:defRPr>
            </a:lvl3pPr>
            <a:lvl4pPr marL="1371600" eaLnBrk="0" hangingPunct="0">
              <a:tabLst>
                <a:tab pos="236538" algn="l"/>
              </a:tabLst>
              <a:defRPr>
                <a:solidFill>
                  <a:schemeClr val="tx1"/>
                </a:solidFill>
                <a:latin typeface="Arial" panose="020B0604020202020204" pitchFamily="34" charset="0"/>
              </a:defRPr>
            </a:lvl4pPr>
            <a:lvl5pPr marL="1828800" eaLnBrk="0" hangingPunct="0">
              <a:tabLst>
                <a:tab pos="236538"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236538"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236538"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236538"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236538"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tab pos="236538" algn="l"/>
              </a:tabLst>
            </a:pPr>
            <a:r>
              <a:rPr kumimoji="0" lang="zh-CN" altLang="zh-CN" sz="1400" b="1"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微软雅黑" panose="020B0503020204020204" pitchFamily="34" charset="-122"/>
              </a:rPr>
              <a:t>物品信息表</a:t>
            </a:r>
            <a:r>
              <a:rPr kumimoji="0" lang="zh-CN" altLang="zh-CN" sz="1400" b="1" i="0" u="none" strike="noStrike" cap="none" normalizeH="0" baseline="0" dirty="0">
                <a:ln>
                  <a:noFill/>
                </a:ln>
                <a:solidFill>
                  <a:schemeClr val="tx1"/>
                </a:solidFill>
                <a:effectLst/>
                <a:latin typeface="Arial" panose="020B0604020202020204" pitchFamily="34" charset="0"/>
                <a:ea typeface="等线" panose="02010600030101010101" pitchFamily="2" charset="-122"/>
                <a:cs typeface="Arial" panose="020B0604020202020204" pitchFamily="34" charset="0"/>
              </a:rPr>
              <a:t> </a:t>
            </a:r>
            <a:r>
              <a:rPr kumimoji="0" lang="en-US" altLang="zh-CN" sz="1400" b="1" i="0" u="none" strike="noStrike" cap="none" normalizeH="0" baseline="0" dirty="0" err="1">
                <a:ln>
                  <a:noFill/>
                </a:ln>
                <a:solidFill>
                  <a:schemeClr val="tx1"/>
                </a:solidFill>
                <a:effectLst/>
                <a:latin typeface="Arial" panose="020B0604020202020204" pitchFamily="34" charset="0"/>
                <a:ea typeface="等线" panose="02010600030101010101" pitchFamily="2" charset="-122"/>
                <a:cs typeface="Arial" panose="020B0604020202020204" pitchFamily="34" charset="0"/>
              </a:rPr>
              <a:t>item_name_brief</a:t>
            </a:r>
            <a:endParaRPr kumimoji="0" lang="en-US" altLang="zh-CN"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236538" algn="l"/>
              </a:tabLst>
            </a:pP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
        <p:nvSpPr>
          <p:cNvPr id="5" name="Rectangle 7">
            <a:extLst>
              <a:ext uri="{FF2B5EF4-FFF2-40B4-BE49-F238E27FC236}">
                <a16:creationId xmlns:a16="http://schemas.microsoft.com/office/drawing/2014/main" id="{151EBCB7-F7E7-4E55-B0C1-F8E2F1343C96}"/>
              </a:ext>
            </a:extLst>
          </p:cNvPr>
          <p:cNvSpPr>
            <a:spLocks noChangeArrowheads="1"/>
          </p:cNvSpPr>
          <p:nvPr/>
        </p:nvSpPr>
        <p:spPr bwMode="auto">
          <a:xfrm>
            <a:off x="2390774" y="6451950"/>
            <a:ext cx="12195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971804656"/>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2"/>
          <p:cNvSpPr txBox="1"/>
          <p:nvPr/>
        </p:nvSpPr>
        <p:spPr>
          <a:xfrm>
            <a:off x="4611687" y="153194"/>
            <a:ext cx="2971800" cy="581064"/>
          </a:xfrm>
          <a:prstGeom prst="rect">
            <a:avLst/>
          </a:prstGeom>
          <a:noFill/>
        </p:spPr>
        <p:txBody>
          <a:bodyPr wrap="square" lIns="87764" tIns="43882" rIns="87764" bIns="43882" rtlCol="0">
            <a:spAutoFit/>
          </a:bodyPr>
          <a:lstStyle>
            <a:defPPr>
              <a:defRPr lang="zh-CN"/>
            </a:defPPr>
            <a:lvl1pPr>
              <a:defRPr sz="2800" spc="300">
                <a:solidFill>
                  <a:schemeClr val="tx1">
                    <a:lumMod val="50000"/>
                    <a:lumOff val="50000"/>
                  </a:schemeClr>
                </a:solidFill>
                <a:latin typeface="字魂17号-萌趣果冻体" pitchFamily="2" charset="-122"/>
                <a:ea typeface="字魂17号-萌趣果冻体" pitchFamily="2" charset="-122"/>
              </a:defRPr>
            </a:lvl1pPr>
          </a:lstStyle>
          <a:p>
            <a:pPr algn="ctr"/>
            <a:r>
              <a:rPr lang="zh-CN" altLang="en-US" sz="3200" b="1" spc="1200" dirty="0">
                <a:latin typeface="黑体" panose="02010609060101010101" pitchFamily="49" charset="-122"/>
                <a:ea typeface="黑体" panose="02010609060101010101" pitchFamily="49" charset="-122"/>
              </a:rPr>
              <a:t>逻辑设计</a:t>
            </a:r>
            <a:endParaRPr lang="en-US" altLang="zh-CN" sz="3200" b="1" spc="1200" dirty="0">
              <a:latin typeface="黑体" panose="02010609060101010101" pitchFamily="49" charset="-122"/>
              <a:ea typeface="黑体" panose="02010609060101010101" pitchFamily="49" charset="-122"/>
            </a:endParaRPr>
          </a:p>
        </p:txBody>
      </p:sp>
      <p:pic>
        <p:nvPicPr>
          <p:cNvPr id="6148" name="图片 125">
            <a:extLst>
              <a:ext uri="{FF2B5EF4-FFF2-40B4-BE49-F238E27FC236}">
                <a16:creationId xmlns:a16="http://schemas.microsoft.com/office/drawing/2014/main" id="{82063687-5D48-490A-A32C-72BCED2595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211" y="1762154"/>
            <a:ext cx="5520557" cy="1760921"/>
          </a:xfrm>
          <a:prstGeom prst="rect">
            <a:avLst/>
          </a:prstGeom>
          <a:noFill/>
          <a:extLst>
            <a:ext uri="{909E8E84-426E-40DD-AFC4-6F175D3DCCD1}">
              <a14:hiddenFill xmlns:a14="http://schemas.microsoft.com/office/drawing/2010/main">
                <a:solidFill>
                  <a:srgbClr val="FFFFFF"/>
                </a:solidFill>
              </a14:hiddenFill>
            </a:ext>
          </a:extLst>
        </p:spPr>
      </p:pic>
      <p:pic>
        <p:nvPicPr>
          <p:cNvPr id="6147" name="图片 126">
            <a:extLst>
              <a:ext uri="{FF2B5EF4-FFF2-40B4-BE49-F238E27FC236}">
                <a16:creationId xmlns:a16="http://schemas.microsoft.com/office/drawing/2014/main" id="{A6616EE5-FF9A-4CCE-9EAE-EE3A8B2F47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211" y="4346660"/>
            <a:ext cx="5465281" cy="1328495"/>
          </a:xfrm>
          <a:prstGeom prst="rect">
            <a:avLst/>
          </a:prstGeom>
          <a:noFill/>
          <a:extLst>
            <a:ext uri="{909E8E84-426E-40DD-AFC4-6F175D3DCCD1}">
              <a14:hiddenFill xmlns:a14="http://schemas.microsoft.com/office/drawing/2010/main">
                <a:solidFill>
                  <a:srgbClr val="FFFFFF"/>
                </a:solidFill>
              </a14:hiddenFill>
            </a:ext>
          </a:extLst>
        </p:spPr>
      </p:pic>
      <p:pic>
        <p:nvPicPr>
          <p:cNvPr id="6146" name="图片 127">
            <a:extLst>
              <a:ext uri="{FF2B5EF4-FFF2-40B4-BE49-F238E27FC236}">
                <a16:creationId xmlns:a16="http://schemas.microsoft.com/office/drawing/2014/main" id="{DC5A1C9C-9959-4183-B2EB-567F2F6DBC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5187" y="1762154"/>
            <a:ext cx="6053726" cy="1496119"/>
          </a:xfrm>
          <a:prstGeom prst="rect">
            <a:avLst/>
          </a:prstGeom>
          <a:noFill/>
          <a:extLst>
            <a:ext uri="{909E8E84-426E-40DD-AFC4-6F175D3DCCD1}">
              <a14:hiddenFill xmlns:a14="http://schemas.microsoft.com/office/drawing/2010/main">
                <a:solidFill>
                  <a:srgbClr val="FFFFFF"/>
                </a:solidFill>
              </a14:hiddenFill>
            </a:ext>
          </a:extLst>
        </p:spPr>
      </p:pic>
      <p:pic>
        <p:nvPicPr>
          <p:cNvPr id="6145" name="图片 128">
            <a:extLst>
              <a:ext uri="{FF2B5EF4-FFF2-40B4-BE49-F238E27FC236}">
                <a16:creationId xmlns:a16="http://schemas.microsoft.com/office/drawing/2014/main" id="{2F845DF9-403D-4CF6-AC58-F897F31AFC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5187" y="4346660"/>
            <a:ext cx="5881951" cy="140947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5">
            <a:extLst>
              <a:ext uri="{FF2B5EF4-FFF2-40B4-BE49-F238E27FC236}">
                <a16:creationId xmlns:a16="http://schemas.microsoft.com/office/drawing/2014/main" id="{3A1C139D-BE2B-4323-9C26-AC7E822A0F77}"/>
              </a:ext>
            </a:extLst>
          </p:cNvPr>
          <p:cNvSpPr>
            <a:spLocks noChangeArrowheads="1"/>
          </p:cNvSpPr>
          <p:nvPr/>
        </p:nvSpPr>
        <p:spPr bwMode="auto">
          <a:xfrm>
            <a:off x="278222" y="1484562"/>
            <a:ext cx="2133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tabLst>
                <a:tab pos="236538" algn="l"/>
              </a:tabLst>
              <a:defRPr>
                <a:solidFill>
                  <a:schemeClr val="tx1"/>
                </a:solidFill>
                <a:latin typeface="Arial" panose="020B0604020202020204" pitchFamily="34" charset="0"/>
              </a:defRPr>
            </a:lvl1pPr>
            <a:lvl2pPr marL="457200" eaLnBrk="0" hangingPunct="0">
              <a:tabLst>
                <a:tab pos="236538" algn="l"/>
              </a:tabLst>
              <a:defRPr>
                <a:solidFill>
                  <a:schemeClr val="tx1"/>
                </a:solidFill>
                <a:latin typeface="Arial" panose="020B0604020202020204" pitchFamily="34" charset="0"/>
              </a:defRPr>
            </a:lvl2pPr>
            <a:lvl3pPr marL="914400" eaLnBrk="0" hangingPunct="0">
              <a:tabLst>
                <a:tab pos="236538" algn="l"/>
              </a:tabLst>
              <a:defRPr>
                <a:solidFill>
                  <a:schemeClr val="tx1"/>
                </a:solidFill>
                <a:latin typeface="Arial" panose="020B0604020202020204" pitchFamily="34" charset="0"/>
              </a:defRPr>
            </a:lvl3pPr>
            <a:lvl4pPr marL="1371600" eaLnBrk="0" hangingPunct="0">
              <a:tabLst>
                <a:tab pos="236538" algn="l"/>
              </a:tabLst>
              <a:defRPr>
                <a:solidFill>
                  <a:schemeClr val="tx1"/>
                </a:solidFill>
                <a:latin typeface="Arial" panose="020B0604020202020204" pitchFamily="34" charset="0"/>
              </a:defRPr>
            </a:lvl4pPr>
            <a:lvl5pPr marL="1828800" eaLnBrk="0" hangingPunct="0">
              <a:tabLst>
                <a:tab pos="236538"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236538"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236538"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236538"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236538"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tab pos="236538" algn="l"/>
              </a:tabLst>
            </a:pPr>
            <a:r>
              <a:rPr kumimoji="0" lang="zh-CN" altLang="zh-CN" sz="1400" b="1"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微软雅黑" panose="020B0503020204020204" pitchFamily="34" charset="-122"/>
              </a:rPr>
              <a:t>物品价格表</a:t>
            </a:r>
            <a:r>
              <a:rPr kumimoji="0" lang="zh-CN" altLang="zh-CN" sz="1400" b="1" i="0" u="none" strike="noStrike" cap="none" normalizeH="0" baseline="0" dirty="0">
                <a:ln>
                  <a:noFill/>
                </a:ln>
                <a:solidFill>
                  <a:schemeClr val="tx1"/>
                </a:solidFill>
                <a:effectLst/>
                <a:latin typeface="Arial" panose="020B0604020202020204" pitchFamily="34" charset="0"/>
                <a:ea typeface="等线" panose="02010600030101010101" pitchFamily="2" charset="-122"/>
                <a:cs typeface="Arial" panose="020B0604020202020204" pitchFamily="34" charset="0"/>
              </a:rPr>
              <a:t> </a:t>
            </a:r>
            <a:r>
              <a:rPr kumimoji="0" lang="en-US" altLang="zh-CN" sz="1400" b="1" i="0" u="none" strike="noStrike" cap="none" normalizeH="0" baseline="0" dirty="0" err="1">
                <a:ln>
                  <a:noFill/>
                </a:ln>
                <a:solidFill>
                  <a:schemeClr val="tx1"/>
                </a:solidFill>
                <a:effectLst/>
                <a:latin typeface="Arial" panose="020B0604020202020204" pitchFamily="34" charset="0"/>
                <a:ea typeface="等线" panose="02010600030101010101" pitchFamily="2" charset="-122"/>
                <a:cs typeface="Arial" panose="020B0604020202020204" pitchFamily="34" charset="0"/>
              </a:rPr>
              <a:t>item_price</a:t>
            </a:r>
            <a:endParaRPr kumimoji="0" lang="en-US" altLang="zh-CN"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236538" algn="l"/>
              </a:tabLst>
            </a:pP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
        <p:nvSpPr>
          <p:cNvPr id="3" name="Rectangle 6">
            <a:extLst>
              <a:ext uri="{FF2B5EF4-FFF2-40B4-BE49-F238E27FC236}">
                <a16:creationId xmlns:a16="http://schemas.microsoft.com/office/drawing/2014/main" id="{A4A7C6BF-BE3D-4BD5-BDC4-DC61402F465A}"/>
              </a:ext>
            </a:extLst>
          </p:cNvPr>
          <p:cNvSpPr>
            <a:spLocks noChangeArrowheads="1"/>
          </p:cNvSpPr>
          <p:nvPr/>
        </p:nvSpPr>
        <p:spPr bwMode="auto">
          <a:xfrm>
            <a:off x="267617" y="3946295"/>
            <a:ext cx="30480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tabLst>
                <a:tab pos="236538" algn="l"/>
              </a:tabLst>
              <a:defRPr>
                <a:solidFill>
                  <a:schemeClr val="tx1"/>
                </a:solidFill>
                <a:latin typeface="Arial" panose="020B0604020202020204" pitchFamily="34" charset="0"/>
              </a:defRPr>
            </a:lvl1pPr>
            <a:lvl2pPr marL="457200" eaLnBrk="0" hangingPunct="0">
              <a:tabLst>
                <a:tab pos="236538" algn="l"/>
              </a:tabLst>
              <a:defRPr>
                <a:solidFill>
                  <a:schemeClr val="tx1"/>
                </a:solidFill>
                <a:latin typeface="Arial" panose="020B0604020202020204" pitchFamily="34" charset="0"/>
              </a:defRPr>
            </a:lvl2pPr>
            <a:lvl3pPr marL="914400" eaLnBrk="0" hangingPunct="0">
              <a:tabLst>
                <a:tab pos="236538" algn="l"/>
              </a:tabLst>
              <a:defRPr>
                <a:solidFill>
                  <a:schemeClr val="tx1"/>
                </a:solidFill>
                <a:latin typeface="Arial" panose="020B0604020202020204" pitchFamily="34" charset="0"/>
              </a:defRPr>
            </a:lvl3pPr>
            <a:lvl4pPr marL="1371600" eaLnBrk="0" hangingPunct="0">
              <a:tabLst>
                <a:tab pos="236538" algn="l"/>
              </a:tabLst>
              <a:defRPr>
                <a:solidFill>
                  <a:schemeClr val="tx1"/>
                </a:solidFill>
                <a:latin typeface="Arial" panose="020B0604020202020204" pitchFamily="34" charset="0"/>
              </a:defRPr>
            </a:lvl4pPr>
            <a:lvl5pPr marL="1828800" eaLnBrk="0" hangingPunct="0">
              <a:tabLst>
                <a:tab pos="236538"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236538"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236538"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236538"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236538"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tab pos="236538" algn="l"/>
              </a:tabLst>
            </a:pPr>
            <a:r>
              <a:rPr kumimoji="0" lang="zh-CN" altLang="zh-CN" sz="1400" b="1"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微软雅黑" panose="020B0503020204020204" pitchFamily="34" charset="-122"/>
              </a:rPr>
              <a:t>物品</a:t>
            </a:r>
            <a:r>
              <a:rPr kumimoji="0" lang="en-US" altLang="zh-CN" sz="1400" b="1" i="0" u="none" strike="noStrike" cap="none" normalizeH="0" baseline="0" dirty="0">
                <a:ln>
                  <a:noFill/>
                </a:ln>
                <a:solidFill>
                  <a:schemeClr val="tx1"/>
                </a:solidFill>
                <a:effectLst/>
                <a:latin typeface="Arial" panose="020B0604020202020204" pitchFamily="34" charset="0"/>
                <a:ea typeface="等线" panose="02010600030101010101" pitchFamily="2" charset="-122"/>
                <a:cs typeface="Arial" panose="020B0604020202020204" pitchFamily="34" charset="0"/>
              </a:rPr>
              <a:t>-</a:t>
            </a:r>
            <a:r>
              <a:rPr kumimoji="0" lang="zh-CN" altLang="en-US" sz="1400" b="1"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微软雅黑" panose="020B0503020204020204" pitchFamily="34" charset="-122"/>
              </a:rPr>
              <a:t>发行商关系表</a:t>
            </a:r>
            <a:r>
              <a:rPr kumimoji="0" lang="zh-CN" altLang="en-US" sz="1400" b="1" i="0" u="none" strike="noStrike" cap="none" normalizeH="0" baseline="0" dirty="0">
                <a:ln>
                  <a:noFill/>
                </a:ln>
                <a:solidFill>
                  <a:schemeClr val="tx1"/>
                </a:solidFill>
                <a:effectLst/>
                <a:latin typeface="Arial" panose="020B0604020202020204" pitchFamily="34" charset="0"/>
                <a:ea typeface="等线" panose="02010600030101010101" pitchFamily="2" charset="-122"/>
                <a:cs typeface="Arial" panose="020B0604020202020204" pitchFamily="34" charset="0"/>
              </a:rPr>
              <a:t> </a:t>
            </a:r>
            <a:r>
              <a:rPr kumimoji="0" lang="en-US" altLang="zh-CN" sz="1400" b="1" i="0" u="none" strike="noStrike" cap="none" normalizeH="0" baseline="0" dirty="0" err="1">
                <a:ln>
                  <a:noFill/>
                </a:ln>
                <a:solidFill>
                  <a:schemeClr val="tx1"/>
                </a:solidFill>
                <a:effectLst/>
                <a:latin typeface="Arial" panose="020B0604020202020204" pitchFamily="34" charset="0"/>
                <a:ea typeface="等线" panose="02010600030101010101" pitchFamily="2" charset="-122"/>
                <a:cs typeface="Arial" panose="020B0604020202020204" pitchFamily="34" charset="0"/>
              </a:rPr>
              <a:t>item_publisher</a:t>
            </a:r>
            <a:endParaRPr kumimoji="0" lang="en-US" altLang="zh-CN"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236538" algn="l"/>
              </a:tabLst>
            </a:pP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
        <p:nvSpPr>
          <p:cNvPr id="4" name="Rectangle 7">
            <a:extLst>
              <a:ext uri="{FF2B5EF4-FFF2-40B4-BE49-F238E27FC236}">
                <a16:creationId xmlns:a16="http://schemas.microsoft.com/office/drawing/2014/main" id="{1620AD14-610B-44F0-8CF3-DEF450A88ED8}"/>
              </a:ext>
            </a:extLst>
          </p:cNvPr>
          <p:cNvSpPr>
            <a:spLocks noChangeArrowheads="1"/>
          </p:cNvSpPr>
          <p:nvPr/>
        </p:nvSpPr>
        <p:spPr bwMode="auto">
          <a:xfrm>
            <a:off x="5902578" y="1496732"/>
            <a:ext cx="64008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tabLst>
                <a:tab pos="236538" algn="l"/>
              </a:tabLst>
              <a:defRPr>
                <a:solidFill>
                  <a:schemeClr val="tx1"/>
                </a:solidFill>
                <a:latin typeface="Arial" panose="020B0604020202020204" pitchFamily="34" charset="0"/>
              </a:defRPr>
            </a:lvl1pPr>
            <a:lvl2pPr marL="457200" eaLnBrk="0" hangingPunct="0">
              <a:tabLst>
                <a:tab pos="236538" algn="l"/>
              </a:tabLst>
              <a:defRPr>
                <a:solidFill>
                  <a:schemeClr val="tx1"/>
                </a:solidFill>
                <a:latin typeface="Arial" panose="020B0604020202020204" pitchFamily="34" charset="0"/>
              </a:defRPr>
            </a:lvl2pPr>
            <a:lvl3pPr marL="914400" eaLnBrk="0" hangingPunct="0">
              <a:tabLst>
                <a:tab pos="236538" algn="l"/>
              </a:tabLst>
              <a:defRPr>
                <a:solidFill>
                  <a:schemeClr val="tx1"/>
                </a:solidFill>
                <a:latin typeface="Arial" panose="020B0604020202020204" pitchFamily="34" charset="0"/>
              </a:defRPr>
            </a:lvl3pPr>
            <a:lvl4pPr marL="1371600" eaLnBrk="0" hangingPunct="0">
              <a:tabLst>
                <a:tab pos="236538" algn="l"/>
              </a:tabLst>
              <a:defRPr>
                <a:solidFill>
                  <a:schemeClr val="tx1"/>
                </a:solidFill>
                <a:latin typeface="Arial" panose="020B0604020202020204" pitchFamily="34" charset="0"/>
              </a:defRPr>
            </a:lvl4pPr>
            <a:lvl5pPr marL="1828800" eaLnBrk="0" hangingPunct="0">
              <a:tabLst>
                <a:tab pos="236538"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236538"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236538"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236538"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236538"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tab pos="236538" algn="l"/>
              </a:tabLst>
            </a:pPr>
            <a:r>
              <a:rPr kumimoji="0" lang="zh-CN" altLang="zh-CN" sz="1400" b="1"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微软雅黑" panose="020B0503020204020204" pitchFamily="34" charset="-122"/>
              </a:rPr>
              <a:t>物品</a:t>
            </a:r>
            <a:r>
              <a:rPr kumimoji="0" lang="en-US" altLang="zh-CN" sz="1400" b="1" i="0" u="none" strike="noStrike" cap="none" normalizeH="0" baseline="0" dirty="0">
                <a:ln>
                  <a:noFill/>
                </a:ln>
                <a:solidFill>
                  <a:schemeClr val="tx1"/>
                </a:solidFill>
                <a:effectLst/>
                <a:latin typeface="Arial" panose="020B0604020202020204" pitchFamily="34" charset="0"/>
                <a:ea typeface="等线" panose="02010600030101010101" pitchFamily="2" charset="-122"/>
                <a:cs typeface="Arial" panose="020B0604020202020204" pitchFamily="34" charset="0"/>
              </a:rPr>
              <a:t>-</a:t>
            </a:r>
            <a:r>
              <a:rPr kumimoji="0" lang="zh-CN" altLang="en-US" sz="1400" b="1"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微软雅黑" panose="020B0503020204020204" pitchFamily="34" charset="-122"/>
              </a:rPr>
              <a:t>标签关系表</a:t>
            </a:r>
            <a:r>
              <a:rPr kumimoji="0" lang="zh-CN" altLang="en-US" sz="1400" b="1" i="0" u="none" strike="noStrike" cap="none" normalizeH="0" baseline="0" dirty="0">
                <a:ln>
                  <a:noFill/>
                </a:ln>
                <a:solidFill>
                  <a:schemeClr val="tx1"/>
                </a:solidFill>
                <a:effectLst/>
                <a:latin typeface="Arial" panose="020B0604020202020204" pitchFamily="34" charset="0"/>
                <a:ea typeface="等线" panose="02010600030101010101" pitchFamily="2" charset="-122"/>
                <a:cs typeface="Arial" panose="020B0604020202020204" pitchFamily="34" charset="0"/>
              </a:rPr>
              <a:t> </a:t>
            </a:r>
            <a:r>
              <a:rPr kumimoji="0" lang="en-US" altLang="zh-CN" sz="1400" b="1" i="0" u="none" strike="noStrike" cap="none" normalizeH="0" baseline="0" dirty="0" err="1">
                <a:ln>
                  <a:noFill/>
                </a:ln>
                <a:solidFill>
                  <a:schemeClr val="tx1"/>
                </a:solidFill>
                <a:effectLst/>
                <a:latin typeface="Arial" panose="020B0604020202020204" pitchFamily="34" charset="0"/>
                <a:ea typeface="等线" panose="02010600030101010101" pitchFamily="2" charset="-122"/>
                <a:cs typeface="Arial" panose="020B0604020202020204" pitchFamily="34" charset="0"/>
              </a:rPr>
              <a:t>item_tag</a:t>
            </a:r>
            <a:endParaRPr kumimoji="0" lang="en-US" altLang="zh-CN"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236538" algn="l"/>
              </a:tabLst>
            </a:pP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
        <p:nvSpPr>
          <p:cNvPr id="5" name="Rectangle 8">
            <a:extLst>
              <a:ext uri="{FF2B5EF4-FFF2-40B4-BE49-F238E27FC236}">
                <a16:creationId xmlns:a16="http://schemas.microsoft.com/office/drawing/2014/main" id="{3E48A706-A232-4AFB-A320-3D7B702461DB}"/>
              </a:ext>
            </a:extLst>
          </p:cNvPr>
          <p:cNvSpPr>
            <a:spLocks noChangeArrowheads="1"/>
          </p:cNvSpPr>
          <p:nvPr/>
        </p:nvSpPr>
        <p:spPr bwMode="auto">
          <a:xfrm>
            <a:off x="5813481" y="3946295"/>
            <a:ext cx="41733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tabLst>
                <a:tab pos="236538" algn="l"/>
              </a:tabLst>
              <a:defRPr>
                <a:solidFill>
                  <a:schemeClr val="tx1"/>
                </a:solidFill>
                <a:latin typeface="Arial" panose="020B0604020202020204" pitchFamily="34" charset="0"/>
              </a:defRPr>
            </a:lvl1pPr>
            <a:lvl2pPr marL="457200" eaLnBrk="0" hangingPunct="0">
              <a:tabLst>
                <a:tab pos="236538" algn="l"/>
              </a:tabLst>
              <a:defRPr>
                <a:solidFill>
                  <a:schemeClr val="tx1"/>
                </a:solidFill>
                <a:latin typeface="Arial" panose="020B0604020202020204" pitchFamily="34" charset="0"/>
              </a:defRPr>
            </a:lvl2pPr>
            <a:lvl3pPr marL="914400" eaLnBrk="0" hangingPunct="0">
              <a:tabLst>
                <a:tab pos="236538" algn="l"/>
              </a:tabLst>
              <a:defRPr>
                <a:solidFill>
                  <a:schemeClr val="tx1"/>
                </a:solidFill>
                <a:latin typeface="Arial" panose="020B0604020202020204" pitchFamily="34" charset="0"/>
              </a:defRPr>
            </a:lvl3pPr>
            <a:lvl4pPr marL="1371600" eaLnBrk="0" hangingPunct="0">
              <a:tabLst>
                <a:tab pos="236538" algn="l"/>
              </a:tabLst>
              <a:defRPr>
                <a:solidFill>
                  <a:schemeClr val="tx1"/>
                </a:solidFill>
                <a:latin typeface="Arial" panose="020B0604020202020204" pitchFamily="34" charset="0"/>
              </a:defRPr>
            </a:lvl4pPr>
            <a:lvl5pPr marL="1828800" eaLnBrk="0" hangingPunct="0">
              <a:tabLst>
                <a:tab pos="236538"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236538"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236538"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236538"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236538"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tab pos="236538" algn="l"/>
              </a:tabLst>
            </a:pPr>
            <a:r>
              <a:rPr kumimoji="0" lang="zh-CN" altLang="zh-CN" sz="1400" b="1"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微软雅黑" panose="020B0503020204020204" pitchFamily="34" charset="-122"/>
              </a:rPr>
              <a:t>标签</a:t>
            </a:r>
            <a:r>
              <a:rPr kumimoji="0" lang="en-US" altLang="zh-CN" sz="1400" b="1" i="0" u="none" strike="noStrike" cap="none" normalizeH="0" baseline="0" dirty="0">
                <a:ln>
                  <a:noFill/>
                </a:ln>
                <a:solidFill>
                  <a:schemeClr val="tx1"/>
                </a:solidFill>
                <a:effectLst/>
                <a:latin typeface="Arial" panose="020B0604020202020204" pitchFamily="34" charset="0"/>
                <a:ea typeface="等线" panose="02010600030101010101" pitchFamily="2" charset="-122"/>
                <a:cs typeface="Arial" panose="020B0604020202020204" pitchFamily="34" charset="0"/>
              </a:rPr>
              <a:t>-</a:t>
            </a:r>
            <a:r>
              <a:rPr kumimoji="0" lang="zh-CN" altLang="en-US" sz="1400" b="1"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微软雅黑" panose="020B0503020204020204" pitchFamily="34" charset="-122"/>
              </a:rPr>
              <a:t>语言关系表</a:t>
            </a:r>
            <a:r>
              <a:rPr kumimoji="0" lang="zh-CN" altLang="en-US" sz="1400" b="1" i="0" u="none" strike="noStrike" cap="none" normalizeH="0" baseline="0" dirty="0">
                <a:ln>
                  <a:noFill/>
                </a:ln>
                <a:solidFill>
                  <a:schemeClr val="tx1"/>
                </a:solidFill>
                <a:effectLst/>
                <a:latin typeface="Arial" panose="020B0604020202020204" pitchFamily="34" charset="0"/>
                <a:ea typeface="等线" panose="02010600030101010101" pitchFamily="2" charset="-122"/>
                <a:cs typeface="Arial" panose="020B0604020202020204" pitchFamily="34" charset="0"/>
              </a:rPr>
              <a:t> </a:t>
            </a:r>
            <a:r>
              <a:rPr kumimoji="0" lang="en-US" altLang="zh-CN" sz="1400" b="1" i="0" u="none" strike="noStrike" cap="none" normalizeH="0" baseline="0" dirty="0" err="1">
                <a:ln>
                  <a:noFill/>
                </a:ln>
                <a:solidFill>
                  <a:schemeClr val="tx1"/>
                </a:solidFill>
                <a:effectLst/>
                <a:latin typeface="Arial" panose="020B0604020202020204" pitchFamily="34" charset="0"/>
                <a:ea typeface="等线" panose="02010600030101010101" pitchFamily="2" charset="-122"/>
                <a:cs typeface="Arial" panose="020B0604020202020204" pitchFamily="34" charset="0"/>
              </a:rPr>
              <a:t>tag_language</a:t>
            </a:r>
            <a:endParaRPr kumimoji="0" lang="en-US" altLang="zh-CN"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236538" algn="l"/>
              </a:tabLst>
            </a:pP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
        <p:nvSpPr>
          <p:cNvPr id="6" name="Rectangle 9">
            <a:extLst>
              <a:ext uri="{FF2B5EF4-FFF2-40B4-BE49-F238E27FC236}">
                <a16:creationId xmlns:a16="http://schemas.microsoft.com/office/drawing/2014/main" id="{AB8B1E37-B685-4574-A947-D43C93B7E45B}"/>
              </a:ext>
            </a:extLst>
          </p:cNvPr>
          <p:cNvSpPr>
            <a:spLocks noChangeArrowheads="1"/>
          </p:cNvSpPr>
          <p:nvPr/>
        </p:nvSpPr>
        <p:spPr bwMode="auto">
          <a:xfrm>
            <a:off x="2135187" y="7484269"/>
            <a:ext cx="12195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067897786"/>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2"/>
          <p:cNvSpPr txBox="1"/>
          <p:nvPr/>
        </p:nvSpPr>
        <p:spPr>
          <a:xfrm>
            <a:off x="4573587" y="2667794"/>
            <a:ext cx="5040000" cy="1104284"/>
          </a:xfrm>
          <a:prstGeom prst="rect">
            <a:avLst/>
          </a:prstGeom>
          <a:noFill/>
        </p:spPr>
        <p:txBody>
          <a:bodyPr wrap="square" lIns="87764" tIns="43882" rIns="87764" bIns="43882" rtlCol="0">
            <a:spAutoFit/>
          </a:bodyPr>
          <a:lstStyle>
            <a:defPPr>
              <a:defRPr lang="zh-CN"/>
            </a:defPPr>
            <a:lvl1pPr>
              <a:defRPr sz="3200">
                <a:solidFill>
                  <a:schemeClr val="bg1"/>
                </a:solidFill>
                <a:latin typeface="Agency FB" panose="020B0503020202020204" pitchFamily="34" charset="0"/>
              </a:defRPr>
            </a:lvl1pPr>
          </a:lstStyle>
          <a:p>
            <a:pPr algn="dist"/>
            <a:r>
              <a:rPr lang="zh-CN" altLang="en-US" sz="6600" spc="1800" dirty="0">
                <a:solidFill>
                  <a:schemeClr val="tx2"/>
                </a:solidFill>
                <a:latin typeface="黑体" panose="02010609060101010101" pitchFamily="49" charset="-122"/>
                <a:ea typeface="黑体" panose="02010609060101010101" pitchFamily="49" charset="-122"/>
              </a:rPr>
              <a:t>运行界面</a:t>
            </a:r>
          </a:p>
        </p:txBody>
      </p:sp>
      <p:sp>
        <p:nvSpPr>
          <p:cNvPr id="7" name="TextBox 6"/>
          <p:cNvSpPr txBox="1">
            <a:spLocks noChangeAspect="1"/>
          </p:cNvSpPr>
          <p:nvPr/>
        </p:nvSpPr>
        <p:spPr>
          <a:xfrm>
            <a:off x="1601787" y="2169794"/>
            <a:ext cx="2448000" cy="2448000"/>
          </a:xfrm>
          <a:prstGeom prst="ellipse">
            <a:avLst/>
          </a:prstGeom>
          <a:solidFill>
            <a:srgbClr val="52B7AF"/>
          </a:solidFill>
        </p:spPr>
        <p:txBody>
          <a:bodyPr wrap="none" rtlCol="0" anchor="ctr" anchorCtr="1">
            <a:noAutofit/>
          </a:bodyPr>
          <a:lstStyle/>
          <a:p>
            <a:pPr algn="ctr"/>
            <a:r>
              <a:rPr lang="en-US" altLang="zh-CN" sz="8000" dirty="0">
                <a:solidFill>
                  <a:schemeClr val="bg1"/>
                </a:solidFill>
                <a:latin typeface="+mn-ea"/>
                <a:ea typeface="+mn-ea"/>
              </a:rPr>
              <a:t>03</a:t>
            </a:r>
            <a:endParaRPr lang="zh-CN" altLang="en-US" sz="8000" dirty="0">
              <a:solidFill>
                <a:schemeClr val="bg1"/>
              </a:solidFill>
              <a:latin typeface="+mn-ea"/>
              <a:ea typeface="+mn-ea"/>
            </a:endParaRPr>
          </a:p>
        </p:txBody>
      </p:sp>
    </p:spTree>
  </p:cSld>
  <p:clrMapOvr>
    <a:masterClrMapping/>
  </p:clrMapOvr>
  <mc:AlternateContent xmlns:mc="http://schemas.openxmlformats.org/markup-compatibility/2006" xmlns:p14="http://schemas.microsoft.com/office/powerpoint/2010/main">
    <mc:Choice Requires="p14">
      <p:transition spd="slow" p14:dur="1200" advTm="2000">
        <p14:flip dir="r"/>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500"/>
                                        <p:tgtEl>
                                          <p:spTgt spid="7"/>
                                        </p:tgtEl>
                                      </p:cBhvr>
                                    </p:animEffect>
                                  </p:childTnLst>
                                </p:cTn>
                              </p:par>
                            </p:childTnLst>
                          </p:cTn>
                        </p:par>
                        <p:par>
                          <p:cTn id="8" fill="hold">
                            <p:stCondLst>
                              <p:cond delay="500"/>
                            </p:stCondLst>
                            <p:childTnLst>
                              <p:par>
                                <p:cTn id="9" presetID="17" presetClass="entr" presetSubtype="1" fill="hold" grpId="0" nodeType="afterEffect">
                                  <p:stCondLst>
                                    <p:cond delay="0"/>
                                  </p:stCondLst>
                                  <p:iterate type="lt">
                                    <p:tmPct val="10000"/>
                                  </p:iterate>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ppt_x</p:attrName>
                                        </p:attrNameLst>
                                      </p:cBhvr>
                                      <p:tavLst>
                                        <p:tav tm="0">
                                          <p:val>
                                            <p:strVal val="#ppt_x"/>
                                          </p:val>
                                        </p:tav>
                                        <p:tav tm="100000">
                                          <p:val>
                                            <p:strVal val="#ppt_x"/>
                                          </p:val>
                                        </p:tav>
                                      </p:tavLst>
                                    </p:anim>
                                    <p:anim calcmode="lin" valueType="num">
                                      <p:cBhvr>
                                        <p:cTn id="12" dur="500" fill="hold"/>
                                        <p:tgtEl>
                                          <p:spTgt spid="5"/>
                                        </p:tgtEl>
                                        <p:attrNameLst>
                                          <p:attrName>ppt_y</p:attrName>
                                        </p:attrNameLst>
                                      </p:cBhvr>
                                      <p:tavLst>
                                        <p:tav tm="0">
                                          <p:val>
                                            <p:strVal val="#ppt_y-#ppt_h/2"/>
                                          </p:val>
                                        </p:tav>
                                        <p:tav tm="100000">
                                          <p:val>
                                            <p:strVal val="#ppt_y"/>
                                          </p:val>
                                        </p:tav>
                                      </p:tavLst>
                                    </p:anim>
                                    <p:anim calcmode="lin" valueType="num">
                                      <p:cBhvr>
                                        <p:cTn id="13" dur="500" fill="hold"/>
                                        <p:tgtEl>
                                          <p:spTgt spid="5"/>
                                        </p:tgtEl>
                                        <p:attrNameLst>
                                          <p:attrName>ppt_w</p:attrName>
                                        </p:attrNameLst>
                                      </p:cBhvr>
                                      <p:tavLst>
                                        <p:tav tm="0">
                                          <p:val>
                                            <p:strVal val="#ppt_w"/>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B4475B6-DCA3-42D0-B850-9E066DD28E17}"/>
              </a:ext>
            </a:extLst>
          </p:cNvPr>
          <p:cNvPicPr>
            <a:picLocks noChangeAspect="1"/>
          </p:cNvPicPr>
          <p:nvPr/>
        </p:nvPicPr>
        <p:blipFill>
          <a:blip r:embed="rId3"/>
          <a:stretch>
            <a:fillRect/>
          </a:stretch>
        </p:blipFill>
        <p:spPr>
          <a:xfrm>
            <a:off x="933885" y="1143794"/>
            <a:ext cx="10327403" cy="5224646"/>
          </a:xfrm>
          <a:prstGeom prst="rect">
            <a:avLst/>
          </a:prstGeom>
        </p:spPr>
      </p:pic>
      <p:sp>
        <p:nvSpPr>
          <p:cNvPr id="12" name="文本框 2">
            <a:extLst>
              <a:ext uri="{FF2B5EF4-FFF2-40B4-BE49-F238E27FC236}">
                <a16:creationId xmlns:a16="http://schemas.microsoft.com/office/drawing/2014/main" id="{E5132578-964F-4F90-8EFF-477B5273ACDC}"/>
              </a:ext>
            </a:extLst>
          </p:cNvPr>
          <p:cNvSpPr txBox="1"/>
          <p:nvPr/>
        </p:nvSpPr>
        <p:spPr>
          <a:xfrm>
            <a:off x="3659187" y="458651"/>
            <a:ext cx="4282642" cy="519508"/>
          </a:xfrm>
          <a:prstGeom prst="rect">
            <a:avLst/>
          </a:prstGeom>
          <a:noFill/>
        </p:spPr>
        <p:txBody>
          <a:bodyPr wrap="square" lIns="87764" tIns="43882" rIns="87764" bIns="43882" rtlCol="0">
            <a:spAutoFit/>
          </a:bodyPr>
          <a:lstStyle>
            <a:defPPr>
              <a:defRPr lang="zh-CN"/>
            </a:defPPr>
            <a:lvl1pPr>
              <a:defRPr sz="2800" spc="300">
                <a:solidFill>
                  <a:schemeClr val="tx1">
                    <a:lumMod val="50000"/>
                    <a:lumOff val="50000"/>
                  </a:schemeClr>
                </a:solidFill>
                <a:latin typeface="字魂17号-萌趣果冻体" pitchFamily="2" charset="-122"/>
                <a:ea typeface="字魂17号-萌趣果冻体" pitchFamily="2" charset="-122"/>
              </a:defRPr>
            </a:lvl1pPr>
          </a:lstStyle>
          <a:p>
            <a:pPr algn="ctr"/>
            <a:r>
              <a:rPr lang="zh-CN" altLang="en-US" spc="1200" dirty="0">
                <a:latin typeface="黑体" panose="02010609060101010101" pitchFamily="49" charset="-122"/>
                <a:ea typeface="黑体" panose="02010609060101010101" pitchFamily="49" charset="-122"/>
              </a:rPr>
              <a:t>主界面</a:t>
            </a:r>
            <a:endParaRPr lang="en-US" altLang="zh-CN" spc="1200" dirty="0">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473A48B-CF65-46FC-B941-5748F3EDC6B5}"/>
              </a:ext>
            </a:extLst>
          </p:cNvPr>
          <p:cNvPicPr>
            <a:picLocks noChangeAspect="1"/>
          </p:cNvPicPr>
          <p:nvPr/>
        </p:nvPicPr>
        <p:blipFill>
          <a:blip r:embed="rId3"/>
          <a:stretch>
            <a:fillRect/>
          </a:stretch>
        </p:blipFill>
        <p:spPr>
          <a:xfrm>
            <a:off x="851140" y="1219994"/>
            <a:ext cx="10492894" cy="5317078"/>
          </a:xfrm>
          <a:prstGeom prst="rect">
            <a:avLst/>
          </a:prstGeom>
        </p:spPr>
      </p:pic>
      <p:sp>
        <p:nvSpPr>
          <p:cNvPr id="4" name="文本框 2">
            <a:extLst>
              <a:ext uri="{FF2B5EF4-FFF2-40B4-BE49-F238E27FC236}">
                <a16:creationId xmlns:a16="http://schemas.microsoft.com/office/drawing/2014/main" id="{26E5262E-9E42-4072-82C3-DD717C087EDD}"/>
              </a:ext>
            </a:extLst>
          </p:cNvPr>
          <p:cNvSpPr txBox="1"/>
          <p:nvPr/>
        </p:nvSpPr>
        <p:spPr>
          <a:xfrm>
            <a:off x="3659187" y="458651"/>
            <a:ext cx="4282642" cy="519508"/>
          </a:xfrm>
          <a:prstGeom prst="rect">
            <a:avLst/>
          </a:prstGeom>
          <a:noFill/>
        </p:spPr>
        <p:txBody>
          <a:bodyPr wrap="square" lIns="87764" tIns="43882" rIns="87764" bIns="43882" rtlCol="0">
            <a:spAutoFit/>
          </a:bodyPr>
          <a:lstStyle>
            <a:defPPr>
              <a:defRPr lang="zh-CN"/>
            </a:defPPr>
            <a:lvl1pPr>
              <a:defRPr sz="2800" spc="300">
                <a:solidFill>
                  <a:schemeClr val="tx1">
                    <a:lumMod val="50000"/>
                    <a:lumOff val="50000"/>
                  </a:schemeClr>
                </a:solidFill>
                <a:latin typeface="字魂17号-萌趣果冻体" pitchFamily="2" charset="-122"/>
                <a:ea typeface="字魂17号-萌趣果冻体" pitchFamily="2" charset="-122"/>
              </a:defRPr>
            </a:lvl1pPr>
          </a:lstStyle>
          <a:p>
            <a:pPr algn="ctr"/>
            <a:r>
              <a:rPr lang="zh-CN" altLang="en-US" spc="1200" dirty="0">
                <a:latin typeface="黑体" panose="02010609060101010101" pitchFamily="49" charset="-122"/>
                <a:ea typeface="黑体" panose="02010609060101010101" pitchFamily="49" charset="-122"/>
              </a:rPr>
              <a:t>标签搜索界面</a:t>
            </a:r>
            <a:endParaRPr lang="en-US" altLang="zh-CN" spc="12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695923023"/>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rot="5400000">
            <a:off x="1244126" y="3058441"/>
            <a:ext cx="3542910" cy="525212"/>
            <a:chOff x="1830387" y="3582194"/>
            <a:chExt cx="8499553" cy="1260000"/>
          </a:xfrm>
        </p:grpSpPr>
        <p:sp>
          <p:nvSpPr>
            <p:cNvPr id="31" name="TextBox 30"/>
            <p:cNvSpPr txBox="1"/>
            <p:nvPr/>
          </p:nvSpPr>
          <p:spPr>
            <a:xfrm>
              <a:off x="1830387" y="3582194"/>
              <a:ext cx="1260000" cy="1260000"/>
            </a:xfrm>
            <a:prstGeom prst="ellipse">
              <a:avLst/>
            </a:prstGeom>
            <a:solidFill>
              <a:schemeClr val="accent6"/>
            </a:solidFill>
          </p:spPr>
          <p:txBody>
            <a:bodyPr wrap="none" rtlCol="0" anchor="ctr" anchorCtr="1">
              <a:noAutofit/>
            </a:bodyPr>
            <a:lstStyle/>
            <a:p>
              <a:pPr algn="ctr"/>
              <a:endParaRPr lang="zh-CN" altLang="en-US" sz="6000" dirty="0">
                <a:solidFill>
                  <a:schemeClr val="bg1"/>
                </a:solidFill>
                <a:latin typeface="+mn-ea"/>
                <a:ea typeface="+mn-ea"/>
              </a:endParaRPr>
            </a:p>
          </p:txBody>
        </p:sp>
        <p:sp>
          <p:nvSpPr>
            <p:cNvPr id="32" name="TextBox 31"/>
            <p:cNvSpPr txBox="1"/>
            <p:nvPr/>
          </p:nvSpPr>
          <p:spPr>
            <a:xfrm>
              <a:off x="4110892" y="3582194"/>
              <a:ext cx="1260000" cy="1260000"/>
            </a:xfrm>
            <a:prstGeom prst="ellipse">
              <a:avLst/>
            </a:prstGeom>
            <a:solidFill>
              <a:schemeClr val="accent5"/>
            </a:solidFill>
          </p:spPr>
          <p:txBody>
            <a:bodyPr wrap="none" rtlCol="0" anchor="ctr" anchorCtr="1">
              <a:noAutofit/>
            </a:bodyPr>
            <a:lstStyle/>
            <a:p>
              <a:pPr algn="ctr"/>
              <a:endParaRPr lang="zh-CN" altLang="en-US" sz="6000" dirty="0">
                <a:solidFill>
                  <a:schemeClr val="bg1"/>
                </a:solidFill>
                <a:latin typeface="+mn-ea"/>
                <a:ea typeface="+mn-ea"/>
              </a:endParaRPr>
            </a:p>
          </p:txBody>
        </p:sp>
        <p:sp>
          <p:nvSpPr>
            <p:cNvPr id="33" name="TextBox 32"/>
            <p:cNvSpPr txBox="1"/>
            <p:nvPr/>
          </p:nvSpPr>
          <p:spPr>
            <a:xfrm>
              <a:off x="6549939" y="3582194"/>
              <a:ext cx="1260000" cy="1260000"/>
            </a:xfrm>
            <a:prstGeom prst="ellipse">
              <a:avLst/>
            </a:prstGeom>
            <a:solidFill>
              <a:schemeClr val="accent6"/>
            </a:solidFill>
          </p:spPr>
          <p:txBody>
            <a:bodyPr wrap="none" rtlCol="0" anchor="ctr" anchorCtr="1">
              <a:noAutofit/>
            </a:bodyPr>
            <a:lstStyle/>
            <a:p>
              <a:pPr algn="ctr"/>
              <a:endParaRPr lang="zh-CN" altLang="en-US" sz="6000" dirty="0">
                <a:solidFill>
                  <a:schemeClr val="bg1"/>
                </a:solidFill>
                <a:latin typeface="+mn-ea"/>
                <a:ea typeface="+mn-ea"/>
              </a:endParaRPr>
            </a:p>
          </p:txBody>
        </p:sp>
        <p:sp>
          <p:nvSpPr>
            <p:cNvPr id="34" name="TextBox 33"/>
            <p:cNvSpPr txBox="1"/>
            <p:nvPr/>
          </p:nvSpPr>
          <p:spPr>
            <a:xfrm>
              <a:off x="9069940" y="3582194"/>
              <a:ext cx="1260000" cy="1260000"/>
            </a:xfrm>
            <a:prstGeom prst="ellipse">
              <a:avLst/>
            </a:prstGeom>
            <a:solidFill>
              <a:schemeClr val="accent5"/>
            </a:solidFill>
          </p:spPr>
          <p:txBody>
            <a:bodyPr wrap="none" rtlCol="0" anchor="ctr" anchorCtr="1">
              <a:noAutofit/>
            </a:bodyPr>
            <a:lstStyle/>
            <a:p>
              <a:pPr algn="ctr"/>
              <a:r>
                <a:rPr lang="en-US" altLang="zh-CN" sz="6000" dirty="0">
                  <a:solidFill>
                    <a:schemeClr val="bg1"/>
                  </a:solidFill>
                  <a:latin typeface="+mn-ea"/>
                  <a:ea typeface="+mn-ea"/>
                </a:rPr>
                <a:t>    </a:t>
              </a:r>
              <a:endParaRPr lang="zh-CN" altLang="en-US" sz="6000" dirty="0">
                <a:solidFill>
                  <a:schemeClr val="bg1"/>
                </a:solidFill>
                <a:latin typeface="+mn-ea"/>
                <a:ea typeface="+mn-ea"/>
              </a:endParaRPr>
            </a:p>
          </p:txBody>
        </p:sp>
      </p:grpSp>
      <p:sp>
        <p:nvSpPr>
          <p:cNvPr id="4" name="矩形 3">
            <a:extLst>
              <a:ext uri="{FF2B5EF4-FFF2-40B4-BE49-F238E27FC236}">
                <a16:creationId xmlns:a16="http://schemas.microsoft.com/office/drawing/2014/main" id="{3BF3384C-98BC-4660-9C21-2080E4D57202}"/>
              </a:ext>
            </a:extLst>
          </p:cNvPr>
          <p:cNvSpPr/>
          <p:nvPr/>
        </p:nvSpPr>
        <p:spPr>
          <a:xfrm>
            <a:off x="3310254" y="1343400"/>
            <a:ext cx="2646878" cy="830997"/>
          </a:xfrm>
          <a:prstGeom prst="rect">
            <a:avLst/>
          </a:prstGeom>
          <a:noFill/>
        </p:spPr>
        <p:txBody>
          <a:bodyPr wrap="none" lIns="91440" tIns="45720" rIns="91440" bIns="45720">
            <a:spAutoFit/>
          </a:bodyPr>
          <a:lstStyle/>
          <a:p>
            <a:r>
              <a:rPr lang="zh-CN" altLang="en-US" sz="4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黑体" panose="02010609060101010101" pitchFamily="49" charset="-122"/>
                <a:ea typeface="黑体" panose="02010609060101010101" pitchFamily="49" charset="-122"/>
                <a:cs typeface="Cascadia Code SemiBold" panose="020B0609020000020004" pitchFamily="49" charset="0"/>
              </a:rPr>
              <a:t>设计理念</a:t>
            </a:r>
          </a:p>
        </p:txBody>
      </p:sp>
      <p:sp>
        <p:nvSpPr>
          <p:cNvPr id="46" name="矩形 45">
            <a:extLst>
              <a:ext uri="{FF2B5EF4-FFF2-40B4-BE49-F238E27FC236}">
                <a16:creationId xmlns:a16="http://schemas.microsoft.com/office/drawing/2014/main" id="{F260B016-EBAF-4B8D-931E-0235A84CD196}"/>
              </a:ext>
            </a:extLst>
          </p:cNvPr>
          <p:cNvSpPr/>
          <p:nvPr/>
        </p:nvSpPr>
        <p:spPr>
          <a:xfrm>
            <a:off x="3278187" y="2339528"/>
            <a:ext cx="2646878" cy="830997"/>
          </a:xfrm>
          <a:prstGeom prst="rect">
            <a:avLst/>
          </a:prstGeom>
          <a:noFill/>
        </p:spPr>
        <p:txBody>
          <a:bodyPr wrap="none" lIns="91440" tIns="45720" rIns="91440" bIns="45720">
            <a:spAutoFit/>
          </a:bodyPr>
          <a:lstStyle/>
          <a:p>
            <a:r>
              <a:rPr lang="zh-CN" altLang="en-US" sz="4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黑体" panose="02010609060101010101" pitchFamily="49" charset="-122"/>
                <a:ea typeface="黑体" panose="02010609060101010101" pitchFamily="49" charset="-122"/>
                <a:cs typeface="Cascadia Code SemiBold" panose="020B0609020000020004" pitchFamily="49" charset="0"/>
              </a:rPr>
              <a:t>概念模型</a:t>
            </a:r>
          </a:p>
        </p:txBody>
      </p:sp>
      <p:sp>
        <p:nvSpPr>
          <p:cNvPr id="47" name="矩形 46">
            <a:extLst>
              <a:ext uri="{FF2B5EF4-FFF2-40B4-BE49-F238E27FC236}">
                <a16:creationId xmlns:a16="http://schemas.microsoft.com/office/drawing/2014/main" id="{7B5F61DB-F41B-4773-8EFF-FC5B6A0F78D2}"/>
              </a:ext>
            </a:extLst>
          </p:cNvPr>
          <p:cNvSpPr/>
          <p:nvPr/>
        </p:nvSpPr>
        <p:spPr>
          <a:xfrm>
            <a:off x="3310254" y="3321047"/>
            <a:ext cx="2646878" cy="830997"/>
          </a:xfrm>
          <a:prstGeom prst="rect">
            <a:avLst/>
          </a:prstGeom>
          <a:noFill/>
        </p:spPr>
        <p:txBody>
          <a:bodyPr wrap="none" lIns="91440" tIns="45720" rIns="91440" bIns="45720">
            <a:spAutoFit/>
          </a:bodyPr>
          <a:lstStyle/>
          <a:p>
            <a:r>
              <a:rPr lang="zh-CN" altLang="en-US" sz="4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黑体" panose="02010609060101010101" pitchFamily="49" charset="-122"/>
                <a:ea typeface="黑体" panose="02010609060101010101" pitchFamily="49" charset="-122"/>
                <a:cs typeface="Cascadia Code SemiBold" panose="020B0609020000020004" pitchFamily="49" charset="0"/>
              </a:rPr>
              <a:t>运行界面</a:t>
            </a:r>
          </a:p>
        </p:txBody>
      </p:sp>
      <p:sp>
        <p:nvSpPr>
          <p:cNvPr id="48" name="矩形 47">
            <a:extLst>
              <a:ext uri="{FF2B5EF4-FFF2-40B4-BE49-F238E27FC236}">
                <a16:creationId xmlns:a16="http://schemas.microsoft.com/office/drawing/2014/main" id="{8E0B1946-3286-4B04-9BF7-197E1618F2DE}"/>
              </a:ext>
            </a:extLst>
          </p:cNvPr>
          <p:cNvSpPr/>
          <p:nvPr/>
        </p:nvSpPr>
        <p:spPr>
          <a:xfrm>
            <a:off x="3311841" y="4317175"/>
            <a:ext cx="1415772" cy="830997"/>
          </a:xfrm>
          <a:prstGeom prst="rect">
            <a:avLst/>
          </a:prstGeom>
          <a:noFill/>
        </p:spPr>
        <p:txBody>
          <a:bodyPr wrap="none" lIns="91440" tIns="45720" rIns="91440" bIns="45720">
            <a:spAutoFit/>
          </a:bodyPr>
          <a:lstStyle/>
          <a:p>
            <a:r>
              <a:rPr lang="zh-CN" altLang="en-US" sz="4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黑体" panose="02010609060101010101" pitchFamily="49" charset="-122"/>
                <a:ea typeface="黑体" panose="02010609060101010101" pitchFamily="49" charset="-122"/>
                <a:cs typeface="Cascadia Code SemiBold" panose="020B0609020000020004" pitchFamily="49" charset="0"/>
              </a:rPr>
              <a:t>总结</a:t>
            </a:r>
          </a:p>
        </p:txBody>
      </p:sp>
      <p:cxnSp>
        <p:nvCxnSpPr>
          <p:cNvPr id="11" name="直接连接符 10">
            <a:extLst>
              <a:ext uri="{FF2B5EF4-FFF2-40B4-BE49-F238E27FC236}">
                <a16:creationId xmlns:a16="http://schemas.microsoft.com/office/drawing/2014/main" id="{EF91E127-7CBA-49F7-A0F4-CE287B400D88}"/>
              </a:ext>
            </a:extLst>
          </p:cNvPr>
          <p:cNvCxnSpPr>
            <a:stCxn id="31" idx="6"/>
            <a:endCxn id="32" idx="2"/>
          </p:cNvCxnSpPr>
          <p:nvPr/>
        </p:nvCxnSpPr>
        <p:spPr>
          <a:xfrm>
            <a:off x="3015581" y="2074804"/>
            <a:ext cx="0" cy="4253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517A96E5-1B24-4050-A8A9-43AF291258D7}"/>
              </a:ext>
            </a:extLst>
          </p:cNvPr>
          <p:cNvCxnSpPr>
            <a:stCxn id="32" idx="6"/>
            <a:endCxn id="33" idx="2"/>
          </p:cNvCxnSpPr>
          <p:nvPr/>
        </p:nvCxnSpPr>
        <p:spPr>
          <a:xfrm>
            <a:off x="3015581" y="3025398"/>
            <a:ext cx="0" cy="4914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447A994B-B3DC-4CAC-9D41-18475BCFB12C}"/>
              </a:ext>
            </a:extLst>
          </p:cNvPr>
          <p:cNvCxnSpPr>
            <a:stCxn id="33" idx="6"/>
          </p:cNvCxnSpPr>
          <p:nvPr/>
        </p:nvCxnSpPr>
        <p:spPr>
          <a:xfrm>
            <a:off x="3015581" y="4042078"/>
            <a:ext cx="0" cy="64070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200" advTm="2000">
        <p14:flip dir="r"/>
      </p:transition>
    </mc:Choice>
    <mc:Fallback xmlns="">
      <p:transition spd="slow" advTm="2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B1958F2-89EA-41E3-9BFA-3F92DB0757F5}"/>
              </a:ext>
            </a:extLst>
          </p:cNvPr>
          <p:cNvPicPr>
            <a:picLocks noChangeAspect="1"/>
          </p:cNvPicPr>
          <p:nvPr/>
        </p:nvPicPr>
        <p:blipFill>
          <a:blip r:embed="rId3"/>
          <a:stretch>
            <a:fillRect/>
          </a:stretch>
        </p:blipFill>
        <p:spPr>
          <a:xfrm>
            <a:off x="919809" y="1143794"/>
            <a:ext cx="10355556" cy="5230584"/>
          </a:xfrm>
          <a:prstGeom prst="rect">
            <a:avLst/>
          </a:prstGeom>
        </p:spPr>
      </p:pic>
      <p:sp>
        <p:nvSpPr>
          <p:cNvPr id="4" name="文本框 2">
            <a:extLst>
              <a:ext uri="{FF2B5EF4-FFF2-40B4-BE49-F238E27FC236}">
                <a16:creationId xmlns:a16="http://schemas.microsoft.com/office/drawing/2014/main" id="{1C8B046D-44FB-4247-B927-60F4D48020DF}"/>
              </a:ext>
            </a:extLst>
          </p:cNvPr>
          <p:cNvSpPr txBox="1"/>
          <p:nvPr/>
        </p:nvSpPr>
        <p:spPr>
          <a:xfrm>
            <a:off x="3659187" y="458651"/>
            <a:ext cx="4282642" cy="519508"/>
          </a:xfrm>
          <a:prstGeom prst="rect">
            <a:avLst/>
          </a:prstGeom>
          <a:noFill/>
        </p:spPr>
        <p:txBody>
          <a:bodyPr wrap="square" lIns="87764" tIns="43882" rIns="87764" bIns="43882" rtlCol="0">
            <a:spAutoFit/>
          </a:bodyPr>
          <a:lstStyle>
            <a:defPPr>
              <a:defRPr lang="zh-CN"/>
            </a:defPPr>
            <a:lvl1pPr>
              <a:defRPr sz="2800" spc="300">
                <a:solidFill>
                  <a:schemeClr val="tx1">
                    <a:lumMod val="50000"/>
                    <a:lumOff val="50000"/>
                  </a:schemeClr>
                </a:solidFill>
                <a:latin typeface="字魂17号-萌趣果冻体" pitchFamily="2" charset="-122"/>
                <a:ea typeface="字魂17号-萌趣果冻体" pitchFamily="2" charset="-122"/>
              </a:defRPr>
            </a:lvl1pPr>
          </a:lstStyle>
          <a:p>
            <a:pPr algn="ctr"/>
            <a:r>
              <a:rPr lang="zh-CN" altLang="en-US" spc="1200" dirty="0">
                <a:latin typeface="黑体" panose="02010609060101010101" pitchFamily="49" charset="-122"/>
                <a:ea typeface="黑体" panose="02010609060101010101" pitchFamily="49" charset="-122"/>
              </a:rPr>
              <a:t>游戏详情界面</a:t>
            </a:r>
            <a:endParaRPr lang="en-US" altLang="zh-CN" spc="12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480918671"/>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六边形 38"/>
          <p:cNvSpPr/>
          <p:nvPr/>
        </p:nvSpPr>
        <p:spPr>
          <a:xfrm rot="10800000">
            <a:off x="258415" y="1646288"/>
            <a:ext cx="5943600" cy="4831505"/>
          </a:xfrm>
          <a:prstGeom prst="hexagon">
            <a:avLst>
              <a:gd name="adj" fmla="val 28557"/>
              <a:gd name="vf" fmla="val 115470"/>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mn-ea"/>
            </a:endParaRPr>
          </a:p>
        </p:txBody>
      </p:sp>
      <p:sp>
        <p:nvSpPr>
          <p:cNvPr id="42" name="文本框 23"/>
          <p:cNvSpPr txBox="1"/>
          <p:nvPr/>
        </p:nvSpPr>
        <p:spPr>
          <a:xfrm flipH="1">
            <a:off x="1601787" y="2511178"/>
            <a:ext cx="3714056" cy="3170099"/>
          </a:xfrm>
          <a:prstGeom prst="rect">
            <a:avLst/>
          </a:prstGeom>
          <a:noFill/>
          <a:effectLst/>
        </p:spPr>
        <p:txBody>
          <a:bodyPr wrap="square" rtlCol="0">
            <a:spAutoFit/>
          </a:bodyPr>
          <a:lstStyle/>
          <a:p>
            <a:r>
              <a:rPr lang="zh-CN" altLang="en-US" sz="2000" dirty="0">
                <a:solidFill>
                  <a:schemeClr val="bg1"/>
                </a:solidFill>
                <a:latin typeface="黑体" panose="02010609060101010101" pitchFamily="49" charset="-122"/>
                <a:ea typeface="黑体" panose="02010609060101010101" pitchFamily="49" charset="-122"/>
                <a:cs typeface="Lato Regular"/>
              </a:rPr>
              <a:t>我们小组在本次大作业中，进行了一个多月的磨合、学习和制作。在小组合作、</a:t>
            </a:r>
            <a:r>
              <a:rPr lang="en-US" altLang="zh-CN" sz="2000" dirty="0">
                <a:solidFill>
                  <a:schemeClr val="bg1"/>
                </a:solidFill>
                <a:latin typeface="黑体" panose="02010609060101010101" pitchFamily="49" charset="-122"/>
                <a:ea typeface="黑体" panose="02010609060101010101" pitchFamily="49" charset="-122"/>
                <a:cs typeface="Lato Regular"/>
              </a:rPr>
              <a:t>MySQL</a:t>
            </a:r>
            <a:r>
              <a:rPr lang="zh-CN" altLang="en-US" sz="2000" dirty="0">
                <a:solidFill>
                  <a:schemeClr val="bg1"/>
                </a:solidFill>
                <a:latin typeface="黑体" panose="02010609060101010101" pitchFamily="49" charset="-122"/>
                <a:ea typeface="黑体" panose="02010609060101010101" pitchFamily="49" charset="-122"/>
                <a:cs typeface="Lato Regular"/>
              </a:rPr>
              <a:t>数据库开发方面学习到了很多经验。尽管因为疫情和突然加快的教学进度未能将大作业打磨到完美的程度，我们依旧很高兴能有这次大作业开发的经历，同时，我们也将在今后的学习中继续完善我们的系统</a:t>
            </a:r>
            <a:endParaRPr lang="en-US" altLang="zh-CN" sz="2000" dirty="0">
              <a:solidFill>
                <a:schemeClr val="bg1"/>
              </a:solidFill>
              <a:latin typeface="黑体" panose="02010609060101010101" pitchFamily="49" charset="-122"/>
              <a:ea typeface="黑体" panose="02010609060101010101" pitchFamily="49" charset="-122"/>
              <a:cs typeface="Lato Regular"/>
            </a:endParaRPr>
          </a:p>
        </p:txBody>
      </p:sp>
      <p:sp>
        <p:nvSpPr>
          <p:cNvPr id="45" name="Oval 20"/>
          <p:cNvSpPr/>
          <p:nvPr/>
        </p:nvSpPr>
        <p:spPr>
          <a:xfrm>
            <a:off x="6523689" y="2593835"/>
            <a:ext cx="440937" cy="44093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n-ea"/>
              </a:rPr>
              <a:t>1</a:t>
            </a:r>
          </a:p>
        </p:txBody>
      </p:sp>
      <p:sp>
        <p:nvSpPr>
          <p:cNvPr id="46" name="TextBox 22"/>
          <p:cNvSpPr txBox="1"/>
          <p:nvPr/>
        </p:nvSpPr>
        <p:spPr>
          <a:xfrm>
            <a:off x="7088187" y="2534086"/>
            <a:ext cx="4569125" cy="830997"/>
          </a:xfrm>
          <a:prstGeom prst="rect">
            <a:avLst/>
          </a:prstGeom>
          <a:noFill/>
        </p:spPr>
        <p:txBody>
          <a:bodyPr wrap="square" rtlCol="0">
            <a:spAutoFit/>
          </a:bodyPr>
          <a:lstStyle/>
          <a:p>
            <a:r>
              <a:rPr lang="zh-CN" altLang="en-US" sz="2400" dirty="0">
                <a:solidFill>
                  <a:schemeClr val="bg1">
                    <a:lumMod val="50000"/>
                  </a:schemeClr>
                </a:solidFill>
                <a:latin typeface="黑体" panose="02010609060101010101" pitchFamily="49" charset="-122"/>
                <a:ea typeface="黑体" panose="02010609060101010101" pitchFamily="49" charset="-122"/>
                <a:cs typeface="Open Sans" panose="020B0606030504020204" pitchFamily="34" charset="0"/>
              </a:rPr>
              <a:t>增加游戏信息一键上传功能，减少管理员录入的工作</a:t>
            </a:r>
          </a:p>
        </p:txBody>
      </p:sp>
      <p:sp>
        <p:nvSpPr>
          <p:cNvPr id="47" name="Oval 23"/>
          <p:cNvSpPr/>
          <p:nvPr/>
        </p:nvSpPr>
        <p:spPr>
          <a:xfrm>
            <a:off x="6523690" y="3875760"/>
            <a:ext cx="440937" cy="4409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n-ea"/>
              </a:rPr>
              <a:t>2</a:t>
            </a:r>
          </a:p>
        </p:txBody>
      </p:sp>
      <p:sp>
        <p:nvSpPr>
          <p:cNvPr id="48" name="TextBox 24"/>
          <p:cNvSpPr txBox="1"/>
          <p:nvPr/>
        </p:nvSpPr>
        <p:spPr>
          <a:xfrm>
            <a:off x="7088186" y="3860681"/>
            <a:ext cx="4569125" cy="830997"/>
          </a:xfrm>
          <a:prstGeom prst="rect">
            <a:avLst/>
          </a:prstGeom>
          <a:noFill/>
        </p:spPr>
        <p:txBody>
          <a:bodyPr wrap="square" rtlCol="0">
            <a:spAutoFit/>
          </a:bodyPr>
          <a:lstStyle/>
          <a:p>
            <a:pPr lvl="0"/>
            <a:r>
              <a:rPr lang="zh-CN" altLang="en-US" sz="2400" dirty="0">
                <a:solidFill>
                  <a:srgbClr val="FFFFFF">
                    <a:lumMod val="50000"/>
                  </a:srgbClr>
                </a:solidFill>
                <a:latin typeface="黑体" panose="02010609060101010101" pitchFamily="49" charset="-122"/>
                <a:ea typeface="黑体" panose="02010609060101010101" pitchFamily="49" charset="-122"/>
                <a:cs typeface="Open Sans" panose="020B0606030504020204" pitchFamily="34" charset="0"/>
              </a:rPr>
              <a:t>增加傻瓜式的系统一键部署方式，方便缺少计算机基础的用户</a:t>
            </a:r>
            <a:endParaRPr lang="en-US" altLang="zh-CN" sz="2400" dirty="0">
              <a:solidFill>
                <a:srgbClr val="FFFFFF">
                  <a:lumMod val="50000"/>
                </a:srgbClr>
              </a:solidFill>
              <a:latin typeface="黑体" panose="02010609060101010101" pitchFamily="49" charset="-122"/>
              <a:ea typeface="黑体" panose="02010609060101010101" pitchFamily="49" charset="-122"/>
              <a:cs typeface="Open Sans" panose="020B0606030504020204" pitchFamily="34" charset="0"/>
            </a:endParaRPr>
          </a:p>
        </p:txBody>
      </p:sp>
      <p:sp>
        <p:nvSpPr>
          <p:cNvPr id="49" name="Oval 23"/>
          <p:cNvSpPr/>
          <p:nvPr/>
        </p:nvSpPr>
        <p:spPr>
          <a:xfrm>
            <a:off x="6523690" y="5213659"/>
            <a:ext cx="440937" cy="44093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n-ea"/>
              </a:rPr>
              <a:t>2</a:t>
            </a:r>
          </a:p>
        </p:txBody>
      </p:sp>
      <p:sp>
        <p:nvSpPr>
          <p:cNvPr id="16" name="文本框 2"/>
          <p:cNvSpPr txBox="1"/>
          <p:nvPr/>
        </p:nvSpPr>
        <p:spPr>
          <a:xfrm>
            <a:off x="4032000" y="720000"/>
            <a:ext cx="4282642" cy="519508"/>
          </a:xfrm>
          <a:prstGeom prst="rect">
            <a:avLst/>
          </a:prstGeom>
          <a:noFill/>
        </p:spPr>
        <p:txBody>
          <a:bodyPr wrap="square" lIns="87764" tIns="43882" rIns="87764" bIns="43882" rtlCol="0">
            <a:spAutoFit/>
          </a:bodyPr>
          <a:lstStyle>
            <a:defPPr>
              <a:defRPr lang="zh-CN"/>
            </a:defPPr>
            <a:lvl1pPr>
              <a:defRPr sz="2800" spc="300">
                <a:solidFill>
                  <a:schemeClr val="tx1">
                    <a:lumMod val="50000"/>
                    <a:lumOff val="50000"/>
                  </a:schemeClr>
                </a:solidFill>
                <a:latin typeface="字魂17号-萌趣果冻体" pitchFamily="2" charset="-122"/>
                <a:ea typeface="字魂17号-萌趣果冻体" pitchFamily="2" charset="-122"/>
              </a:defRPr>
            </a:lvl1pPr>
          </a:lstStyle>
          <a:p>
            <a:pPr algn="ctr"/>
            <a:r>
              <a:rPr lang="zh-CN" altLang="en-US" spc="1200" dirty="0">
                <a:latin typeface="黑体" panose="02010609060101010101" pitchFamily="49" charset="-122"/>
                <a:ea typeface="黑体" panose="02010609060101010101" pitchFamily="49" charset="-122"/>
              </a:rPr>
              <a:t>小结</a:t>
            </a:r>
            <a:r>
              <a:rPr lang="en-US" altLang="zh-CN" spc="1200" dirty="0">
                <a:latin typeface="黑体" panose="02010609060101010101" pitchFamily="49" charset="-122"/>
                <a:ea typeface="黑体" panose="02010609060101010101" pitchFamily="49" charset="-122"/>
              </a:rPr>
              <a:t>&amp;</a:t>
            </a:r>
            <a:r>
              <a:rPr lang="zh-CN" altLang="en-US" spc="1200" dirty="0">
                <a:latin typeface="黑体" panose="02010609060101010101" pitchFamily="49" charset="-122"/>
                <a:ea typeface="黑体" panose="02010609060101010101" pitchFamily="49" charset="-122"/>
              </a:rPr>
              <a:t>未来展望</a:t>
            </a:r>
            <a:endParaRPr lang="en-US" altLang="zh-CN" spc="1200" dirty="0">
              <a:latin typeface="黑体" panose="02010609060101010101" pitchFamily="49" charset="-122"/>
              <a:ea typeface="黑体" panose="02010609060101010101" pitchFamily="49" charset="-122"/>
            </a:endParaRPr>
          </a:p>
        </p:txBody>
      </p:sp>
      <p:sp>
        <p:nvSpPr>
          <p:cNvPr id="17" name="TextBox 24">
            <a:extLst>
              <a:ext uri="{FF2B5EF4-FFF2-40B4-BE49-F238E27FC236}">
                <a16:creationId xmlns:a16="http://schemas.microsoft.com/office/drawing/2014/main" id="{ECCB2F83-F2A3-4859-9EC4-9E77DD78091F}"/>
              </a:ext>
            </a:extLst>
          </p:cNvPr>
          <p:cNvSpPr txBox="1"/>
          <p:nvPr/>
        </p:nvSpPr>
        <p:spPr>
          <a:xfrm>
            <a:off x="7098651" y="5187276"/>
            <a:ext cx="4569125" cy="830997"/>
          </a:xfrm>
          <a:prstGeom prst="rect">
            <a:avLst/>
          </a:prstGeom>
          <a:noFill/>
        </p:spPr>
        <p:txBody>
          <a:bodyPr wrap="square" rtlCol="0">
            <a:spAutoFit/>
          </a:bodyPr>
          <a:lstStyle/>
          <a:p>
            <a:pPr lvl="0"/>
            <a:r>
              <a:rPr lang="zh-CN" altLang="en-US" sz="2400" dirty="0">
                <a:solidFill>
                  <a:srgbClr val="FFFFFF">
                    <a:lumMod val="50000"/>
                  </a:srgbClr>
                </a:solidFill>
                <a:latin typeface="黑体" panose="02010609060101010101" pitchFamily="49" charset="-122"/>
                <a:ea typeface="黑体" panose="02010609060101010101" pitchFamily="49" charset="-122"/>
                <a:cs typeface="Open Sans" panose="020B0606030504020204" pitchFamily="34" charset="0"/>
              </a:rPr>
              <a:t>继续优化，美化页面，让页面更加符合心理学和审美要求</a:t>
            </a:r>
            <a:endParaRPr lang="en-US" altLang="zh-CN" sz="2400" dirty="0">
              <a:solidFill>
                <a:srgbClr val="FFFFFF">
                  <a:lumMod val="50000"/>
                </a:srgbClr>
              </a:solidFill>
              <a:latin typeface="黑体" panose="02010609060101010101" pitchFamily="49" charset="-122"/>
              <a:ea typeface="黑体" panose="02010609060101010101" pitchFamily="49" charset="-122"/>
              <a:cs typeface="Open Sans" panose="020B0606030504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p:cNvSpPr txBox="1">
            <a:spLocks noChangeArrowheads="1"/>
          </p:cNvSpPr>
          <p:nvPr/>
        </p:nvSpPr>
        <p:spPr bwMode="auto">
          <a:xfrm>
            <a:off x="4657587" y="4369394"/>
            <a:ext cx="2880000" cy="432000"/>
          </a:xfrm>
          <a:prstGeom prst="roundRect">
            <a:avLst>
              <a:gd name="adj" fmla="val 50000"/>
            </a:avLst>
          </a:prstGeom>
          <a:solidFill>
            <a:schemeClr val="tx2"/>
          </a:solidFill>
          <a:ln>
            <a:noFill/>
          </a:ln>
          <a:effectLst/>
          <a:scene3d>
            <a:camera prst="orthographicFront"/>
            <a:lightRig rig="threePt" dir="t"/>
          </a:scene3d>
          <a:sp3d prstMaterial="matte"/>
        </p:spPr>
        <p:txBody>
          <a:bodyPr wrap="square" lIns="0" tIns="0" rIns="0" bIns="0" anchor="ctr" anchorCtr="1">
            <a:noAutofit/>
          </a:bodyPr>
          <a:lstStyle/>
          <a:p>
            <a:pPr algn="ctr"/>
            <a:r>
              <a:rPr lang="zh-CN" altLang="en-US" sz="1400" kern="19100" dirty="0">
                <a:solidFill>
                  <a:schemeClr val="bg1"/>
                </a:solidFill>
                <a:latin typeface="+mn-ea"/>
                <a:ea typeface="+mn-ea"/>
              </a:rPr>
              <a:t>汇报人：刘诗轩</a:t>
            </a:r>
            <a:endParaRPr lang="en-US" altLang="zh-CN" sz="1400" kern="19100" dirty="0">
              <a:solidFill>
                <a:schemeClr val="bg1"/>
              </a:solidFill>
              <a:latin typeface="+mn-ea"/>
              <a:ea typeface="+mn-ea"/>
            </a:endParaRPr>
          </a:p>
        </p:txBody>
      </p:sp>
      <p:sp>
        <p:nvSpPr>
          <p:cNvPr id="8" name="TextBox 7"/>
          <p:cNvSpPr txBox="1"/>
          <p:nvPr/>
        </p:nvSpPr>
        <p:spPr>
          <a:xfrm>
            <a:off x="3217587" y="2362994"/>
            <a:ext cx="5760000" cy="1075366"/>
          </a:xfrm>
          <a:prstGeom prst="rect">
            <a:avLst/>
          </a:prstGeom>
          <a:noFill/>
        </p:spPr>
        <p:txBody>
          <a:bodyPr wrap="square" lIns="87764" tIns="43882" rIns="87764" bIns="43882" rtlCol="0">
            <a:noAutofit/>
          </a:bodyPr>
          <a:lstStyle/>
          <a:p>
            <a:pPr algn="dist">
              <a:lnSpc>
                <a:spcPct val="110000"/>
              </a:lnSpc>
            </a:pPr>
            <a:r>
              <a:rPr lang="en-US" altLang="zh-CN" sz="6600" dirty="0">
                <a:ln w="19050">
                  <a:noFill/>
                  <a:prstDash val="solid"/>
                </a:ln>
                <a:solidFill>
                  <a:schemeClr val="tx2"/>
                </a:solidFill>
                <a:latin typeface="字魂35号-经典雅黑" panose="00000500000000000000" pitchFamily="2" charset="-122"/>
                <a:ea typeface="字魂35号-经典雅黑" panose="00000500000000000000" pitchFamily="2" charset="-122"/>
              </a:rPr>
              <a:t>THANKS</a:t>
            </a:r>
            <a:endParaRPr lang="zh-CN" altLang="en-US" sz="6600" dirty="0">
              <a:ln w="19050">
                <a:noFill/>
                <a:prstDash val="solid"/>
              </a:ln>
              <a:solidFill>
                <a:schemeClr val="tx2"/>
              </a:solidFill>
              <a:latin typeface="字魂35号-经典雅黑" panose="00000500000000000000" pitchFamily="2" charset="-122"/>
              <a:ea typeface="字魂35号-经典雅黑"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600" advTm="2000">
        <p14:gallery dir="r"/>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7" presetClass="entr" presetSubtype="1" fill="hold" grpId="0" nodeType="withEffect">
                                  <p:stCondLst>
                                    <p:cond delay="0"/>
                                  </p:stCondLst>
                                  <p:iterate type="lt">
                                    <p:tmPct val="10000"/>
                                  </p:iterate>
                                  <p:childTnLst>
                                    <p:set>
                                      <p:cBhvr>
                                        <p:cTn id="9" dur="1" fill="hold">
                                          <p:stCondLst>
                                            <p:cond delay="0"/>
                                          </p:stCondLst>
                                        </p:cTn>
                                        <p:tgtEl>
                                          <p:spTgt spid="8"/>
                                        </p:tgtEl>
                                        <p:attrNameLst>
                                          <p:attrName>style.visibility</p:attrName>
                                        </p:attrNameLst>
                                      </p:cBhvr>
                                      <p:to>
                                        <p:strVal val="visible"/>
                                      </p:to>
                                    </p:set>
                                    <p:anim calcmode="lin" valueType="num">
                                      <p:cBhvr>
                                        <p:cTn id="10" dur="250" fill="hold"/>
                                        <p:tgtEl>
                                          <p:spTgt spid="8"/>
                                        </p:tgtEl>
                                        <p:attrNameLst>
                                          <p:attrName>ppt_x</p:attrName>
                                        </p:attrNameLst>
                                      </p:cBhvr>
                                      <p:tavLst>
                                        <p:tav tm="0">
                                          <p:val>
                                            <p:strVal val="#ppt_x"/>
                                          </p:val>
                                        </p:tav>
                                        <p:tav tm="100000">
                                          <p:val>
                                            <p:strVal val="#ppt_x"/>
                                          </p:val>
                                        </p:tav>
                                      </p:tavLst>
                                    </p:anim>
                                    <p:anim calcmode="lin" valueType="num">
                                      <p:cBhvr>
                                        <p:cTn id="11" dur="250" fill="hold"/>
                                        <p:tgtEl>
                                          <p:spTgt spid="8"/>
                                        </p:tgtEl>
                                        <p:attrNameLst>
                                          <p:attrName>ppt_y</p:attrName>
                                        </p:attrNameLst>
                                      </p:cBhvr>
                                      <p:tavLst>
                                        <p:tav tm="0">
                                          <p:val>
                                            <p:strVal val="#ppt_y-#ppt_h/2"/>
                                          </p:val>
                                        </p:tav>
                                        <p:tav tm="100000">
                                          <p:val>
                                            <p:strVal val="#ppt_y"/>
                                          </p:val>
                                        </p:tav>
                                      </p:tavLst>
                                    </p:anim>
                                    <p:anim calcmode="lin" valueType="num">
                                      <p:cBhvr>
                                        <p:cTn id="12" dur="250" fill="hold"/>
                                        <p:tgtEl>
                                          <p:spTgt spid="8"/>
                                        </p:tgtEl>
                                        <p:attrNameLst>
                                          <p:attrName>ppt_w</p:attrName>
                                        </p:attrNameLst>
                                      </p:cBhvr>
                                      <p:tavLst>
                                        <p:tav tm="0">
                                          <p:val>
                                            <p:strVal val="#ppt_w"/>
                                          </p:val>
                                        </p:tav>
                                        <p:tav tm="100000">
                                          <p:val>
                                            <p:strVal val="#ppt_w"/>
                                          </p:val>
                                        </p:tav>
                                      </p:tavLst>
                                    </p:anim>
                                    <p:anim calcmode="lin" valueType="num">
                                      <p:cBhvr>
                                        <p:cTn id="13" dur="25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32"/>
          <p:cNvSpPr txBox="1"/>
          <p:nvPr/>
        </p:nvSpPr>
        <p:spPr>
          <a:xfrm>
            <a:off x="3278187" y="921989"/>
            <a:ext cx="5040000" cy="1104284"/>
          </a:xfrm>
          <a:prstGeom prst="rect">
            <a:avLst/>
          </a:prstGeom>
          <a:noFill/>
        </p:spPr>
        <p:txBody>
          <a:bodyPr wrap="square" lIns="87764" tIns="43882" rIns="87764" bIns="43882" rtlCol="0">
            <a:spAutoFit/>
          </a:bodyPr>
          <a:lstStyle>
            <a:defPPr>
              <a:defRPr lang="zh-CN"/>
            </a:defPPr>
            <a:lvl1pPr>
              <a:defRPr sz="3200">
                <a:solidFill>
                  <a:schemeClr val="bg1"/>
                </a:solidFill>
                <a:latin typeface="Agency FB" panose="020B0503020202020204" pitchFamily="34" charset="0"/>
              </a:defRPr>
            </a:lvl1pPr>
          </a:lstStyle>
          <a:p>
            <a:pPr algn="dist"/>
            <a:r>
              <a:rPr lang="zh-CN" altLang="en-US" sz="6600" b="1" spc="1800" dirty="0">
                <a:solidFill>
                  <a:schemeClr val="tx2"/>
                </a:solidFill>
                <a:latin typeface="楷体" panose="02010609060101010101" pitchFamily="49" charset="-122"/>
                <a:ea typeface="楷体" panose="02010609060101010101" pitchFamily="49" charset="-122"/>
              </a:rPr>
              <a:t>设计理念</a:t>
            </a:r>
          </a:p>
        </p:txBody>
      </p:sp>
      <p:sp>
        <p:nvSpPr>
          <p:cNvPr id="9" name="TextBox 8"/>
          <p:cNvSpPr txBox="1">
            <a:spLocks noChangeAspect="1"/>
          </p:cNvSpPr>
          <p:nvPr/>
        </p:nvSpPr>
        <p:spPr>
          <a:xfrm>
            <a:off x="702509" y="812986"/>
            <a:ext cx="2067000" cy="2067000"/>
          </a:xfrm>
          <a:prstGeom prst="ellipse">
            <a:avLst/>
          </a:prstGeom>
          <a:solidFill>
            <a:srgbClr val="52B7AF"/>
          </a:solidFill>
        </p:spPr>
        <p:txBody>
          <a:bodyPr wrap="none" rtlCol="0" anchor="ctr" anchorCtr="1">
            <a:noAutofit/>
          </a:bodyPr>
          <a:lstStyle/>
          <a:p>
            <a:pPr algn="ctr"/>
            <a:r>
              <a:rPr lang="en-US" altLang="zh-CN" sz="8000" dirty="0">
                <a:solidFill>
                  <a:schemeClr val="bg1"/>
                </a:solidFill>
                <a:latin typeface="+mn-ea"/>
                <a:ea typeface="+mn-ea"/>
              </a:rPr>
              <a:t>01</a:t>
            </a:r>
            <a:endParaRPr lang="zh-CN" altLang="en-US" sz="8000" dirty="0">
              <a:solidFill>
                <a:schemeClr val="bg1"/>
              </a:solidFill>
              <a:latin typeface="+mn-ea"/>
              <a:ea typeface="+mn-ea"/>
            </a:endParaRPr>
          </a:p>
        </p:txBody>
      </p:sp>
      <p:grpSp>
        <p:nvGrpSpPr>
          <p:cNvPr id="5" name="组合 4">
            <a:extLst>
              <a:ext uri="{FF2B5EF4-FFF2-40B4-BE49-F238E27FC236}">
                <a16:creationId xmlns:a16="http://schemas.microsoft.com/office/drawing/2014/main" id="{8432A75F-75B5-49B7-98F2-21419306F29C}"/>
              </a:ext>
            </a:extLst>
          </p:cNvPr>
          <p:cNvGrpSpPr/>
          <p:nvPr/>
        </p:nvGrpSpPr>
        <p:grpSpPr>
          <a:xfrm>
            <a:off x="3887787" y="2591594"/>
            <a:ext cx="4887844" cy="3588544"/>
            <a:chOff x="5976873" y="2278201"/>
            <a:chExt cx="4887844" cy="3588544"/>
          </a:xfrm>
        </p:grpSpPr>
        <p:sp>
          <p:nvSpPr>
            <p:cNvPr id="6" name="椭圆 5">
              <a:extLst>
                <a:ext uri="{FF2B5EF4-FFF2-40B4-BE49-F238E27FC236}">
                  <a16:creationId xmlns:a16="http://schemas.microsoft.com/office/drawing/2014/main" id="{22789A3A-FF54-4343-B039-7ECABAD3AEDA}"/>
                </a:ext>
              </a:extLst>
            </p:cNvPr>
            <p:cNvSpPr/>
            <p:nvPr/>
          </p:nvSpPr>
          <p:spPr>
            <a:xfrm>
              <a:off x="5976873" y="2278201"/>
              <a:ext cx="576622" cy="57678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mn-ea"/>
                </a:rPr>
                <a:t>1</a:t>
              </a:r>
              <a:endParaRPr lang="zh-CN" altLang="en-US" sz="1600" dirty="0">
                <a:latin typeface="+mn-ea"/>
              </a:endParaRPr>
            </a:p>
          </p:txBody>
        </p:sp>
        <p:cxnSp>
          <p:nvCxnSpPr>
            <p:cNvPr id="10" name="直接连接符 9">
              <a:extLst>
                <a:ext uri="{FF2B5EF4-FFF2-40B4-BE49-F238E27FC236}">
                  <a16:creationId xmlns:a16="http://schemas.microsoft.com/office/drawing/2014/main" id="{B264CA9A-A66D-4250-ABD1-219A7D6033D5}"/>
                </a:ext>
              </a:extLst>
            </p:cNvPr>
            <p:cNvCxnSpPr/>
            <p:nvPr/>
          </p:nvCxnSpPr>
          <p:spPr>
            <a:xfrm>
              <a:off x="6541311" y="2544933"/>
              <a:ext cx="1007039" cy="0"/>
            </a:xfrm>
            <a:prstGeom prst="line">
              <a:avLst/>
            </a:prstGeom>
            <a:ln w="6350">
              <a:solidFill>
                <a:schemeClr val="bg1">
                  <a:lumMod val="65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1" name="标题 11">
              <a:extLst>
                <a:ext uri="{FF2B5EF4-FFF2-40B4-BE49-F238E27FC236}">
                  <a16:creationId xmlns:a16="http://schemas.microsoft.com/office/drawing/2014/main" id="{EA24C4C8-6888-4375-9976-0A4D5716BA68}"/>
                </a:ext>
              </a:extLst>
            </p:cNvPr>
            <p:cNvSpPr txBox="1"/>
            <p:nvPr/>
          </p:nvSpPr>
          <p:spPr>
            <a:xfrm>
              <a:off x="7570852" y="2324345"/>
              <a:ext cx="3293863" cy="79665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dirty="0">
                  <a:solidFill>
                    <a:schemeClr val="bg1">
                      <a:lumMod val="50000"/>
                    </a:schemeClr>
                  </a:solidFill>
                  <a:latin typeface="黑体" panose="02010609060101010101" pitchFamily="49" charset="-122"/>
                  <a:ea typeface="黑体" panose="02010609060101010101" pitchFamily="49" charset="-122"/>
                </a:rPr>
                <a:t>设计目的</a:t>
              </a:r>
            </a:p>
          </p:txBody>
        </p:sp>
        <p:sp>
          <p:nvSpPr>
            <p:cNvPr id="12" name="椭圆 11">
              <a:extLst>
                <a:ext uri="{FF2B5EF4-FFF2-40B4-BE49-F238E27FC236}">
                  <a16:creationId xmlns:a16="http://schemas.microsoft.com/office/drawing/2014/main" id="{5A467D34-60BB-40CF-B5B3-2FBC3B29053D}"/>
                </a:ext>
              </a:extLst>
            </p:cNvPr>
            <p:cNvSpPr/>
            <p:nvPr/>
          </p:nvSpPr>
          <p:spPr>
            <a:xfrm>
              <a:off x="5976874" y="3210153"/>
              <a:ext cx="576622" cy="57678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mn-ea"/>
                </a:rPr>
                <a:t>2</a:t>
              </a:r>
              <a:endParaRPr lang="zh-CN" altLang="en-US" sz="1600" dirty="0">
                <a:latin typeface="+mn-ea"/>
              </a:endParaRPr>
            </a:p>
          </p:txBody>
        </p:sp>
        <p:cxnSp>
          <p:nvCxnSpPr>
            <p:cNvPr id="13" name="直接连接符 12">
              <a:extLst>
                <a:ext uri="{FF2B5EF4-FFF2-40B4-BE49-F238E27FC236}">
                  <a16:creationId xmlns:a16="http://schemas.microsoft.com/office/drawing/2014/main" id="{D39F6816-6243-4941-AE2B-0435C0D68C23}"/>
                </a:ext>
              </a:extLst>
            </p:cNvPr>
            <p:cNvCxnSpPr/>
            <p:nvPr/>
          </p:nvCxnSpPr>
          <p:spPr>
            <a:xfrm>
              <a:off x="6541312" y="3476885"/>
              <a:ext cx="1007039" cy="0"/>
            </a:xfrm>
            <a:prstGeom prst="line">
              <a:avLst/>
            </a:prstGeom>
            <a:ln w="6350">
              <a:solidFill>
                <a:schemeClr val="bg1">
                  <a:lumMod val="65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4" name="标题 11">
              <a:extLst>
                <a:ext uri="{FF2B5EF4-FFF2-40B4-BE49-F238E27FC236}">
                  <a16:creationId xmlns:a16="http://schemas.microsoft.com/office/drawing/2014/main" id="{F3AC7814-0CE6-447E-ADF8-9F090715357C}"/>
                </a:ext>
              </a:extLst>
            </p:cNvPr>
            <p:cNvSpPr txBox="1"/>
            <p:nvPr/>
          </p:nvSpPr>
          <p:spPr>
            <a:xfrm>
              <a:off x="7570853" y="3256297"/>
              <a:ext cx="3293863" cy="79665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dirty="0">
                  <a:solidFill>
                    <a:schemeClr val="bg1">
                      <a:lumMod val="50000"/>
                    </a:schemeClr>
                  </a:solidFill>
                  <a:latin typeface="黑体" panose="02010609060101010101" pitchFamily="49" charset="-122"/>
                  <a:ea typeface="黑体" panose="02010609060101010101" pitchFamily="49" charset="-122"/>
                </a:rPr>
                <a:t>设计内容</a:t>
              </a:r>
            </a:p>
          </p:txBody>
        </p:sp>
        <p:sp>
          <p:nvSpPr>
            <p:cNvPr id="15" name="椭圆 14">
              <a:extLst>
                <a:ext uri="{FF2B5EF4-FFF2-40B4-BE49-F238E27FC236}">
                  <a16:creationId xmlns:a16="http://schemas.microsoft.com/office/drawing/2014/main" id="{66D5418F-684D-40E1-B773-0103370345E5}"/>
                </a:ext>
              </a:extLst>
            </p:cNvPr>
            <p:cNvSpPr/>
            <p:nvPr/>
          </p:nvSpPr>
          <p:spPr>
            <a:xfrm>
              <a:off x="5976874" y="4125451"/>
              <a:ext cx="576622" cy="57678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mn-ea"/>
                </a:rPr>
                <a:t>3</a:t>
              </a:r>
              <a:endParaRPr lang="zh-CN" altLang="en-US" sz="1600" dirty="0">
                <a:latin typeface="+mn-ea"/>
              </a:endParaRPr>
            </a:p>
          </p:txBody>
        </p:sp>
        <p:cxnSp>
          <p:nvCxnSpPr>
            <p:cNvPr id="16" name="直接连接符 15">
              <a:extLst>
                <a:ext uri="{FF2B5EF4-FFF2-40B4-BE49-F238E27FC236}">
                  <a16:creationId xmlns:a16="http://schemas.microsoft.com/office/drawing/2014/main" id="{FB3DC437-5295-4A5D-BAED-020E0AA4BF8C}"/>
                </a:ext>
              </a:extLst>
            </p:cNvPr>
            <p:cNvCxnSpPr/>
            <p:nvPr/>
          </p:nvCxnSpPr>
          <p:spPr>
            <a:xfrm>
              <a:off x="6541312" y="4392183"/>
              <a:ext cx="1007039" cy="0"/>
            </a:xfrm>
            <a:prstGeom prst="line">
              <a:avLst/>
            </a:prstGeom>
            <a:ln w="6350">
              <a:solidFill>
                <a:schemeClr val="bg1">
                  <a:lumMod val="65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7" name="标题 11">
              <a:extLst>
                <a:ext uri="{FF2B5EF4-FFF2-40B4-BE49-F238E27FC236}">
                  <a16:creationId xmlns:a16="http://schemas.microsoft.com/office/drawing/2014/main" id="{D6E2B318-04D7-48B2-B4E4-6B41FC4D234A}"/>
                </a:ext>
              </a:extLst>
            </p:cNvPr>
            <p:cNvSpPr txBox="1"/>
            <p:nvPr/>
          </p:nvSpPr>
          <p:spPr>
            <a:xfrm>
              <a:off x="7570853" y="4171595"/>
              <a:ext cx="3293863" cy="79665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dirty="0">
                  <a:solidFill>
                    <a:schemeClr val="bg1">
                      <a:lumMod val="50000"/>
                    </a:schemeClr>
                  </a:solidFill>
                  <a:latin typeface="黑体" panose="02010609060101010101" pitchFamily="49" charset="-122"/>
                  <a:ea typeface="黑体" panose="02010609060101010101" pitchFamily="49" charset="-122"/>
                </a:rPr>
                <a:t>运行环境</a:t>
              </a:r>
            </a:p>
          </p:txBody>
        </p:sp>
        <p:sp>
          <p:nvSpPr>
            <p:cNvPr id="18" name="椭圆 17">
              <a:extLst>
                <a:ext uri="{FF2B5EF4-FFF2-40B4-BE49-F238E27FC236}">
                  <a16:creationId xmlns:a16="http://schemas.microsoft.com/office/drawing/2014/main" id="{AC6B38AE-CF4B-45AD-9A2D-BEA7F470A39D}"/>
                </a:ext>
              </a:extLst>
            </p:cNvPr>
            <p:cNvSpPr/>
            <p:nvPr/>
          </p:nvSpPr>
          <p:spPr>
            <a:xfrm>
              <a:off x="5976875" y="5023949"/>
              <a:ext cx="576622" cy="57678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mn-ea"/>
                </a:rPr>
                <a:t>4</a:t>
              </a:r>
              <a:endParaRPr lang="zh-CN" altLang="en-US" sz="1600" dirty="0">
                <a:latin typeface="+mn-ea"/>
              </a:endParaRPr>
            </a:p>
          </p:txBody>
        </p:sp>
        <p:cxnSp>
          <p:nvCxnSpPr>
            <p:cNvPr id="19" name="直接连接符 18">
              <a:extLst>
                <a:ext uri="{FF2B5EF4-FFF2-40B4-BE49-F238E27FC236}">
                  <a16:creationId xmlns:a16="http://schemas.microsoft.com/office/drawing/2014/main" id="{9453A662-AC4A-4A51-9398-BD616D706457}"/>
                </a:ext>
              </a:extLst>
            </p:cNvPr>
            <p:cNvCxnSpPr/>
            <p:nvPr/>
          </p:nvCxnSpPr>
          <p:spPr>
            <a:xfrm>
              <a:off x="6541313" y="5290681"/>
              <a:ext cx="1007039" cy="0"/>
            </a:xfrm>
            <a:prstGeom prst="line">
              <a:avLst/>
            </a:prstGeom>
            <a:ln w="6350">
              <a:solidFill>
                <a:schemeClr val="bg1">
                  <a:lumMod val="65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20" name="标题 11">
              <a:extLst>
                <a:ext uri="{FF2B5EF4-FFF2-40B4-BE49-F238E27FC236}">
                  <a16:creationId xmlns:a16="http://schemas.microsoft.com/office/drawing/2014/main" id="{2725D3ED-1C99-4825-968F-CCFDB07C76DB}"/>
                </a:ext>
              </a:extLst>
            </p:cNvPr>
            <p:cNvSpPr txBox="1"/>
            <p:nvPr/>
          </p:nvSpPr>
          <p:spPr>
            <a:xfrm>
              <a:off x="7570854" y="5070093"/>
              <a:ext cx="3293863" cy="79665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dirty="0">
                  <a:solidFill>
                    <a:schemeClr val="bg1">
                      <a:lumMod val="50000"/>
                    </a:schemeClr>
                  </a:solidFill>
                  <a:latin typeface="黑体" panose="02010609060101010101" pitchFamily="49" charset="-122"/>
                  <a:ea typeface="黑体" panose="02010609060101010101" pitchFamily="49" charset="-122"/>
                </a:rPr>
                <a:t>需求分析</a:t>
              </a:r>
            </a:p>
          </p:txBody>
        </p:sp>
      </p:grpSp>
    </p:spTree>
  </p:cSld>
  <p:clrMapOvr>
    <a:masterClrMapping/>
  </p:clrMapOvr>
  <mc:AlternateContent xmlns:mc="http://schemas.openxmlformats.org/markup-compatibility/2006" xmlns:p14="http://schemas.microsoft.com/office/powerpoint/2010/main">
    <mc:Choice Requires="p14">
      <p:transition spd="slow" p14:dur="1200" advTm="2000">
        <p14:flip dir="r"/>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500"/>
                                        <p:tgtEl>
                                          <p:spTgt spid="9"/>
                                        </p:tgtEl>
                                      </p:cBhvr>
                                    </p:animEffect>
                                  </p:childTnLst>
                                </p:cTn>
                              </p:par>
                            </p:childTnLst>
                          </p:cTn>
                        </p:par>
                        <p:par>
                          <p:cTn id="8" fill="hold">
                            <p:stCondLst>
                              <p:cond delay="500"/>
                            </p:stCondLst>
                            <p:childTnLst>
                              <p:par>
                                <p:cTn id="9" presetID="17" presetClass="entr" presetSubtype="1" fill="hold" grpId="0" nodeType="after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100000">
                                          <p:val>
                                            <p:strVal val="#ppt_x"/>
                                          </p:val>
                                        </p:tav>
                                      </p:tavLst>
                                    </p:anim>
                                    <p:anim calcmode="lin" valueType="num">
                                      <p:cBhvr>
                                        <p:cTn id="12" dur="500" fill="hold"/>
                                        <p:tgtEl>
                                          <p:spTgt spid="7"/>
                                        </p:tgtEl>
                                        <p:attrNameLst>
                                          <p:attrName>ppt_y</p:attrName>
                                        </p:attrNameLst>
                                      </p:cBhvr>
                                      <p:tavLst>
                                        <p:tav tm="0">
                                          <p:val>
                                            <p:strVal val="#ppt_y-#ppt_h/2"/>
                                          </p:val>
                                        </p:tav>
                                        <p:tav tm="100000">
                                          <p:val>
                                            <p:strVal val="#ppt_y"/>
                                          </p:val>
                                        </p:tav>
                                      </p:tavLst>
                                    </p:anim>
                                    <p:anim calcmode="lin" valueType="num">
                                      <p:cBhvr>
                                        <p:cTn id="13" dur="500" fill="hold"/>
                                        <p:tgtEl>
                                          <p:spTgt spid="7"/>
                                        </p:tgtEl>
                                        <p:attrNameLst>
                                          <p:attrName>ppt_w</p:attrName>
                                        </p:attrNameLst>
                                      </p:cBhvr>
                                      <p:tavLst>
                                        <p:tav tm="0">
                                          <p:val>
                                            <p:strVal val="#ppt_w"/>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childTnLst>
                                </p:cTn>
                              </p:par>
                              <p:par>
                                <p:cTn id="15" presetID="22" presetClass="entr" presetSubtype="8"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2"/>
          <p:cNvSpPr txBox="1"/>
          <p:nvPr/>
        </p:nvSpPr>
        <p:spPr>
          <a:xfrm>
            <a:off x="687387" y="679925"/>
            <a:ext cx="2971800" cy="642619"/>
          </a:xfrm>
          <a:prstGeom prst="rect">
            <a:avLst/>
          </a:prstGeom>
          <a:noFill/>
        </p:spPr>
        <p:txBody>
          <a:bodyPr wrap="square" lIns="87764" tIns="43882" rIns="87764" bIns="43882" rtlCol="0">
            <a:spAutoFit/>
          </a:bodyPr>
          <a:lstStyle>
            <a:defPPr>
              <a:defRPr lang="zh-CN"/>
            </a:defPPr>
            <a:lvl1pPr>
              <a:defRPr sz="2800" spc="300">
                <a:solidFill>
                  <a:schemeClr val="tx1">
                    <a:lumMod val="50000"/>
                    <a:lumOff val="50000"/>
                  </a:schemeClr>
                </a:solidFill>
                <a:latin typeface="字魂17号-萌趣果冻体" pitchFamily="2" charset="-122"/>
                <a:ea typeface="字魂17号-萌趣果冻体" pitchFamily="2" charset="-122"/>
              </a:defRPr>
            </a:lvl1pPr>
          </a:lstStyle>
          <a:p>
            <a:pPr algn="ctr"/>
            <a:r>
              <a:rPr lang="zh-CN" altLang="en-US" sz="3600" b="1" spc="1200" dirty="0">
                <a:latin typeface="黑体" panose="02010609060101010101" pitchFamily="49" charset="-122"/>
                <a:ea typeface="黑体" panose="02010609060101010101" pitchFamily="49" charset="-122"/>
              </a:rPr>
              <a:t>设计目的</a:t>
            </a:r>
            <a:endParaRPr lang="en-US" altLang="zh-CN" sz="3600" b="1" spc="1200" dirty="0">
              <a:latin typeface="黑体" panose="02010609060101010101" pitchFamily="49" charset="-122"/>
              <a:ea typeface="黑体" panose="02010609060101010101" pitchFamily="49" charset="-122"/>
            </a:endParaRPr>
          </a:p>
        </p:txBody>
      </p:sp>
      <p:sp>
        <p:nvSpPr>
          <p:cNvPr id="24" name="1">
            <a:extLst>
              <a:ext uri="{FF2B5EF4-FFF2-40B4-BE49-F238E27FC236}">
                <a16:creationId xmlns:a16="http://schemas.microsoft.com/office/drawing/2014/main" id="{547B5D9C-7F21-44BA-85B1-4C301A97231C}"/>
              </a:ext>
            </a:extLst>
          </p:cNvPr>
          <p:cNvSpPr txBox="1"/>
          <p:nvPr/>
        </p:nvSpPr>
        <p:spPr>
          <a:xfrm>
            <a:off x="1144587" y="1562894"/>
            <a:ext cx="10210800" cy="3733800"/>
          </a:xfrm>
          <a:prstGeom prst="rect">
            <a:avLst/>
          </a:prstGeom>
        </p:spPr>
        <p:txBody>
          <a:bodyPr vert="horz" lIns="127036" tIns="63518" rIns="127036" bIns="63518" numCol="1"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sz="3200" dirty="0">
                <a:solidFill>
                  <a:schemeClr val="tx1">
                    <a:lumMod val="65000"/>
                    <a:lumOff val="35000"/>
                  </a:schemeClr>
                </a:solidFill>
                <a:latin typeface="黑体" panose="02010609060101010101" pitchFamily="49" charset="-122"/>
                <a:ea typeface="黑体" panose="02010609060101010101" pitchFamily="49" charset="-122"/>
                <a:cs typeface="Lato Regular"/>
              </a:rPr>
              <a:t>	</a:t>
            </a:r>
            <a:r>
              <a:rPr lang="zh-CN" altLang="en-US" sz="3200" dirty="0">
                <a:solidFill>
                  <a:schemeClr val="tx1">
                    <a:lumMod val="65000"/>
                    <a:lumOff val="35000"/>
                  </a:schemeClr>
                </a:solidFill>
                <a:latin typeface="黑体" panose="02010609060101010101" pitchFamily="49" charset="-122"/>
                <a:ea typeface="黑体" panose="02010609060101010101" pitchFamily="49" charset="-122"/>
                <a:cs typeface="Lato Regular"/>
              </a:rPr>
              <a:t>管理信息系统（</a:t>
            </a:r>
            <a:r>
              <a:rPr lang="en-US" altLang="zh-CN" sz="3200" dirty="0">
                <a:solidFill>
                  <a:schemeClr val="tx1">
                    <a:lumMod val="65000"/>
                    <a:lumOff val="35000"/>
                  </a:schemeClr>
                </a:solidFill>
                <a:latin typeface="黑体" panose="02010609060101010101" pitchFamily="49" charset="-122"/>
                <a:ea typeface="黑体" panose="02010609060101010101" pitchFamily="49" charset="-122"/>
                <a:cs typeface="Lato Regular"/>
              </a:rPr>
              <a:t>MIS</a:t>
            </a:r>
            <a:r>
              <a:rPr lang="zh-CN" altLang="en-US" sz="3200" dirty="0">
                <a:solidFill>
                  <a:schemeClr val="tx1">
                    <a:lumMod val="65000"/>
                    <a:lumOff val="35000"/>
                  </a:schemeClr>
                </a:solidFill>
                <a:latin typeface="黑体" panose="02010609060101010101" pitchFamily="49" charset="-122"/>
                <a:ea typeface="黑体" panose="02010609060101010101" pitchFamily="49" charset="-122"/>
                <a:cs typeface="Lato Regular"/>
              </a:rPr>
              <a:t>）的应用已深入到社会的各行各业，它是信息、软件与科学管理相结合的产物。我们小组发现，现有的</a:t>
            </a:r>
            <a:r>
              <a:rPr lang="en-US" altLang="zh-CN" sz="3200" dirty="0">
                <a:solidFill>
                  <a:schemeClr val="tx1">
                    <a:lumMod val="65000"/>
                    <a:lumOff val="35000"/>
                  </a:schemeClr>
                </a:solidFill>
                <a:latin typeface="黑体" panose="02010609060101010101" pitchFamily="49" charset="-122"/>
                <a:ea typeface="黑体" panose="02010609060101010101" pitchFamily="49" charset="-122"/>
                <a:cs typeface="Lato Regular"/>
              </a:rPr>
              <a:t>MIS</a:t>
            </a:r>
            <a:r>
              <a:rPr lang="zh-CN" altLang="en-US" sz="3200" dirty="0">
                <a:solidFill>
                  <a:schemeClr val="tx1">
                    <a:lumMod val="65000"/>
                    <a:lumOff val="35000"/>
                  </a:schemeClr>
                </a:solidFill>
                <a:latin typeface="黑体" panose="02010609060101010101" pitchFamily="49" charset="-122"/>
                <a:ea typeface="黑体" panose="02010609060101010101" pitchFamily="49" charset="-122"/>
                <a:cs typeface="Lato Regular"/>
              </a:rPr>
              <a:t>往往受限于单一的语种，在特定情况下常常造成不便。我们结合本学期所学，以软件工程的思想为指导，参考</a:t>
            </a:r>
            <a:r>
              <a:rPr lang="en-US" altLang="zh-CN" sz="3200" dirty="0">
                <a:solidFill>
                  <a:schemeClr val="tx1">
                    <a:lumMod val="65000"/>
                    <a:lumOff val="35000"/>
                  </a:schemeClr>
                </a:solidFill>
                <a:latin typeface="黑体" panose="02010609060101010101" pitchFamily="49" charset="-122"/>
                <a:ea typeface="黑体" panose="02010609060101010101" pitchFamily="49" charset="-122"/>
                <a:cs typeface="Lato Regular"/>
              </a:rPr>
              <a:t>Steam</a:t>
            </a:r>
            <a:r>
              <a:rPr lang="zh-CN" altLang="en-US" sz="3200" dirty="0">
                <a:solidFill>
                  <a:schemeClr val="tx1">
                    <a:lumMod val="65000"/>
                    <a:lumOff val="35000"/>
                  </a:schemeClr>
                </a:solidFill>
                <a:latin typeface="黑体" panose="02010609060101010101" pitchFamily="49" charset="-122"/>
                <a:ea typeface="黑体" panose="02010609060101010101" pitchFamily="49" charset="-122"/>
                <a:cs typeface="Lato Regular"/>
              </a:rPr>
              <a:t>等现有的跨国平台，从可行性研究开始，经过系统分析、系统设计、系统实施等阶段的规范开发，针对这一问题开发了多语言的</a:t>
            </a:r>
            <a:r>
              <a:rPr lang="en-US" altLang="zh-CN" sz="3200" dirty="0">
                <a:solidFill>
                  <a:schemeClr val="tx1">
                    <a:lumMod val="65000"/>
                    <a:lumOff val="35000"/>
                  </a:schemeClr>
                </a:solidFill>
                <a:latin typeface="黑体" panose="02010609060101010101" pitchFamily="49" charset="-122"/>
                <a:ea typeface="黑体" panose="02010609060101010101" pitchFamily="49" charset="-122"/>
                <a:cs typeface="Lato Regular"/>
              </a:rPr>
              <a:t>steam</a:t>
            </a:r>
            <a:r>
              <a:rPr lang="zh-CN" altLang="en-US" sz="3200" dirty="0">
                <a:solidFill>
                  <a:schemeClr val="tx1">
                    <a:lumMod val="65000"/>
                    <a:lumOff val="35000"/>
                  </a:schemeClr>
                </a:solidFill>
                <a:latin typeface="黑体" panose="02010609060101010101" pitchFamily="49" charset="-122"/>
                <a:ea typeface="黑体" panose="02010609060101010101" pitchFamily="49" charset="-122"/>
                <a:cs typeface="Lato Regular"/>
              </a:rPr>
              <a:t>游戏管理系统（</a:t>
            </a:r>
            <a:r>
              <a:rPr lang="en-US" altLang="zh-CN" sz="3200" dirty="0">
                <a:solidFill>
                  <a:schemeClr val="tx1">
                    <a:lumMod val="65000"/>
                    <a:lumOff val="35000"/>
                  </a:schemeClr>
                </a:solidFill>
                <a:latin typeface="黑体" panose="02010609060101010101" pitchFamily="49" charset="-122"/>
                <a:ea typeface="黑体" panose="02010609060101010101" pitchFamily="49" charset="-122"/>
                <a:cs typeface="Lato Regular"/>
              </a:rPr>
              <a:t>steam database</a:t>
            </a:r>
            <a:r>
              <a:rPr lang="zh-CN" altLang="en-US" sz="3200" dirty="0">
                <a:solidFill>
                  <a:schemeClr val="tx1">
                    <a:lumMod val="65000"/>
                    <a:lumOff val="35000"/>
                  </a:schemeClr>
                </a:solidFill>
                <a:latin typeface="黑体" panose="02010609060101010101" pitchFamily="49" charset="-122"/>
                <a:ea typeface="黑体" panose="02010609060101010101" pitchFamily="49" charset="-122"/>
                <a:cs typeface="Lato Regular"/>
              </a:rPr>
              <a:t>）。</a:t>
            </a:r>
            <a:endParaRPr lang="en-US" altLang="zh-CN" sz="3200" dirty="0">
              <a:solidFill>
                <a:schemeClr val="tx1">
                  <a:lumMod val="65000"/>
                  <a:lumOff val="35000"/>
                </a:schemeClr>
              </a:solidFill>
              <a:latin typeface="黑体" panose="02010609060101010101" pitchFamily="49" charset="-122"/>
              <a:ea typeface="黑体" panose="02010609060101010101" pitchFamily="49" charset="-122"/>
              <a:cs typeface="Lato Regular"/>
            </a:endParaRPr>
          </a:p>
        </p:txBody>
      </p:sp>
    </p:spTree>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2"/>
          <p:cNvSpPr txBox="1"/>
          <p:nvPr/>
        </p:nvSpPr>
        <p:spPr>
          <a:xfrm>
            <a:off x="687387" y="679925"/>
            <a:ext cx="2971800" cy="642619"/>
          </a:xfrm>
          <a:prstGeom prst="rect">
            <a:avLst/>
          </a:prstGeom>
          <a:noFill/>
        </p:spPr>
        <p:txBody>
          <a:bodyPr wrap="square" lIns="87764" tIns="43882" rIns="87764" bIns="43882" rtlCol="0">
            <a:spAutoFit/>
          </a:bodyPr>
          <a:lstStyle>
            <a:defPPr>
              <a:defRPr lang="zh-CN"/>
            </a:defPPr>
            <a:lvl1pPr>
              <a:defRPr sz="2800" spc="300">
                <a:solidFill>
                  <a:schemeClr val="tx1">
                    <a:lumMod val="50000"/>
                    <a:lumOff val="50000"/>
                  </a:schemeClr>
                </a:solidFill>
                <a:latin typeface="字魂17号-萌趣果冻体" pitchFamily="2" charset="-122"/>
                <a:ea typeface="字魂17号-萌趣果冻体" pitchFamily="2" charset="-122"/>
              </a:defRPr>
            </a:lvl1pPr>
          </a:lstStyle>
          <a:p>
            <a:pPr algn="ctr"/>
            <a:r>
              <a:rPr lang="zh-CN" altLang="en-US" sz="3600" b="1" spc="1200" dirty="0">
                <a:latin typeface="黑体" panose="02010609060101010101" pitchFamily="49" charset="-122"/>
                <a:ea typeface="黑体" panose="02010609060101010101" pitchFamily="49" charset="-122"/>
              </a:rPr>
              <a:t>设计内容</a:t>
            </a:r>
            <a:endParaRPr lang="en-US" altLang="zh-CN" sz="3600" b="1" spc="1200" dirty="0">
              <a:latin typeface="黑体" panose="02010609060101010101" pitchFamily="49" charset="-122"/>
              <a:ea typeface="黑体" panose="02010609060101010101" pitchFamily="49" charset="-122"/>
            </a:endParaRPr>
          </a:p>
        </p:txBody>
      </p:sp>
      <p:sp>
        <p:nvSpPr>
          <p:cNvPr id="24" name="1">
            <a:extLst>
              <a:ext uri="{FF2B5EF4-FFF2-40B4-BE49-F238E27FC236}">
                <a16:creationId xmlns:a16="http://schemas.microsoft.com/office/drawing/2014/main" id="{547B5D9C-7F21-44BA-85B1-4C301A97231C}"/>
              </a:ext>
            </a:extLst>
          </p:cNvPr>
          <p:cNvSpPr txBox="1"/>
          <p:nvPr/>
        </p:nvSpPr>
        <p:spPr>
          <a:xfrm>
            <a:off x="1144587" y="1905794"/>
            <a:ext cx="10210800" cy="3733800"/>
          </a:xfrm>
          <a:prstGeom prst="rect">
            <a:avLst/>
          </a:prstGeom>
        </p:spPr>
        <p:txBody>
          <a:bodyPr vert="horz" lIns="127036" tIns="63518" rIns="127036" bIns="63518" numCol="1"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3200" dirty="0">
                <a:solidFill>
                  <a:schemeClr val="tx1">
                    <a:lumMod val="65000"/>
                    <a:lumOff val="35000"/>
                  </a:schemeClr>
                </a:solidFill>
                <a:latin typeface="黑体" panose="02010609060101010101" pitchFamily="49" charset="-122"/>
                <a:ea typeface="黑体" panose="02010609060101010101" pitchFamily="49" charset="-122"/>
                <a:cs typeface="Lato Regular"/>
              </a:rPr>
              <a:t> </a:t>
            </a:r>
            <a:r>
              <a:rPr lang="en-US" altLang="zh-CN" sz="3200" dirty="0">
                <a:solidFill>
                  <a:schemeClr val="tx1">
                    <a:lumMod val="65000"/>
                    <a:lumOff val="35000"/>
                  </a:schemeClr>
                </a:solidFill>
                <a:latin typeface="黑体" panose="02010609060101010101" pitchFamily="49" charset="-122"/>
                <a:ea typeface="黑体" panose="02010609060101010101" pitchFamily="49" charset="-122"/>
                <a:cs typeface="Lato Regular"/>
              </a:rPr>
              <a:t>	</a:t>
            </a:r>
            <a:r>
              <a:rPr lang="zh-CN" altLang="en-US" sz="3200" dirty="0">
                <a:solidFill>
                  <a:schemeClr val="tx1">
                    <a:lumMod val="65000"/>
                    <a:lumOff val="35000"/>
                  </a:schemeClr>
                </a:solidFill>
                <a:latin typeface="黑体" panose="02010609060101010101" pitchFamily="49" charset="-122"/>
                <a:ea typeface="黑体" panose="02010609060101010101" pitchFamily="49" charset="-122"/>
                <a:cs typeface="Lato Regular"/>
              </a:rPr>
              <a:t>本题目实现的是对</a:t>
            </a:r>
            <a:r>
              <a:rPr lang="en-US" altLang="zh-CN" sz="3200" dirty="0">
                <a:solidFill>
                  <a:schemeClr val="tx1">
                    <a:lumMod val="65000"/>
                    <a:lumOff val="35000"/>
                  </a:schemeClr>
                </a:solidFill>
                <a:latin typeface="黑体" panose="02010609060101010101" pitchFamily="49" charset="-122"/>
                <a:ea typeface="黑体" panose="02010609060101010101" pitchFamily="49" charset="-122"/>
                <a:cs typeface="Lato Regular"/>
              </a:rPr>
              <a:t>Steam</a:t>
            </a:r>
            <a:r>
              <a:rPr lang="zh-CN" altLang="en-US" sz="3200" dirty="0">
                <a:solidFill>
                  <a:schemeClr val="tx1">
                    <a:lumMod val="65000"/>
                    <a:lumOff val="35000"/>
                  </a:schemeClr>
                </a:solidFill>
                <a:latin typeface="黑体" panose="02010609060101010101" pitchFamily="49" charset="-122"/>
                <a:ea typeface="黑体" panose="02010609060101010101" pitchFamily="49" charset="-122"/>
                <a:cs typeface="Lato Regular"/>
              </a:rPr>
              <a:t>游戏的管理，我们参考了</a:t>
            </a:r>
            <a:r>
              <a:rPr lang="en-US" altLang="zh-CN" sz="3200" dirty="0">
                <a:solidFill>
                  <a:schemeClr val="tx1">
                    <a:lumMod val="65000"/>
                    <a:lumOff val="35000"/>
                  </a:schemeClr>
                </a:solidFill>
                <a:latin typeface="黑体" panose="02010609060101010101" pitchFamily="49" charset="-122"/>
                <a:ea typeface="黑体" panose="02010609060101010101" pitchFamily="49" charset="-122"/>
                <a:cs typeface="Lato Regular"/>
              </a:rPr>
              <a:t>Steam</a:t>
            </a:r>
            <a:r>
              <a:rPr lang="zh-CN" altLang="en-US" sz="3200" dirty="0">
                <a:solidFill>
                  <a:schemeClr val="tx1">
                    <a:lumMod val="65000"/>
                    <a:lumOff val="35000"/>
                  </a:schemeClr>
                </a:solidFill>
                <a:latin typeface="黑体" panose="02010609060101010101" pitchFamily="49" charset="-122"/>
                <a:ea typeface="黑体" panose="02010609060101010101" pitchFamily="49" charset="-122"/>
                <a:cs typeface="Lato Regular"/>
              </a:rPr>
              <a:t>平台现有的数据和分组方式，针对游戏设计了开发商、发行商以及标签三种检索方式。我能设计了多语言模式，目前填入了英语、简体中文和繁体中文，并预留了其他语言的位置，可以方便后续增加语种。我们设计了前后端系统的完全分离，保障系统的安全性和可用性。</a:t>
            </a:r>
            <a:endParaRPr lang="en-US" altLang="zh-CN" sz="3200" dirty="0">
              <a:solidFill>
                <a:schemeClr val="tx1">
                  <a:lumMod val="65000"/>
                  <a:lumOff val="35000"/>
                </a:schemeClr>
              </a:solidFill>
              <a:latin typeface="黑体" panose="02010609060101010101" pitchFamily="49" charset="-122"/>
              <a:ea typeface="黑体" panose="02010609060101010101" pitchFamily="49" charset="-122"/>
              <a:cs typeface="Lato Regular"/>
            </a:endParaRPr>
          </a:p>
        </p:txBody>
      </p:sp>
    </p:spTree>
    <p:extLst>
      <p:ext uri="{BB962C8B-B14F-4D97-AF65-F5344CB8AC3E}">
        <p14:creationId xmlns:p14="http://schemas.microsoft.com/office/powerpoint/2010/main" val="2981106260"/>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2"/>
          <p:cNvSpPr txBox="1"/>
          <p:nvPr/>
        </p:nvSpPr>
        <p:spPr>
          <a:xfrm>
            <a:off x="687387" y="679925"/>
            <a:ext cx="2971800" cy="642619"/>
          </a:xfrm>
          <a:prstGeom prst="rect">
            <a:avLst/>
          </a:prstGeom>
          <a:noFill/>
        </p:spPr>
        <p:txBody>
          <a:bodyPr wrap="square" lIns="87764" tIns="43882" rIns="87764" bIns="43882" rtlCol="0">
            <a:spAutoFit/>
          </a:bodyPr>
          <a:lstStyle>
            <a:defPPr>
              <a:defRPr lang="zh-CN"/>
            </a:defPPr>
            <a:lvl1pPr>
              <a:defRPr sz="2800" spc="300">
                <a:solidFill>
                  <a:schemeClr val="tx1">
                    <a:lumMod val="50000"/>
                    <a:lumOff val="50000"/>
                  </a:schemeClr>
                </a:solidFill>
                <a:latin typeface="字魂17号-萌趣果冻体" pitchFamily="2" charset="-122"/>
                <a:ea typeface="字魂17号-萌趣果冻体" pitchFamily="2" charset="-122"/>
              </a:defRPr>
            </a:lvl1pPr>
          </a:lstStyle>
          <a:p>
            <a:pPr algn="ctr"/>
            <a:r>
              <a:rPr lang="zh-CN" altLang="en-US" sz="3600" b="1" spc="1200" dirty="0">
                <a:latin typeface="黑体" panose="02010609060101010101" pitchFamily="49" charset="-122"/>
                <a:ea typeface="黑体" panose="02010609060101010101" pitchFamily="49" charset="-122"/>
              </a:rPr>
              <a:t>运行环境</a:t>
            </a:r>
            <a:endParaRPr lang="en-US" altLang="zh-CN" sz="3600" b="1" spc="1200" dirty="0">
              <a:latin typeface="黑体" panose="02010609060101010101" pitchFamily="49" charset="-122"/>
              <a:ea typeface="黑体" panose="02010609060101010101" pitchFamily="49" charset="-122"/>
            </a:endParaRPr>
          </a:p>
        </p:txBody>
      </p:sp>
      <p:sp>
        <p:nvSpPr>
          <p:cNvPr id="24" name="1">
            <a:extLst>
              <a:ext uri="{FF2B5EF4-FFF2-40B4-BE49-F238E27FC236}">
                <a16:creationId xmlns:a16="http://schemas.microsoft.com/office/drawing/2014/main" id="{547B5D9C-7F21-44BA-85B1-4C301A97231C}"/>
              </a:ext>
            </a:extLst>
          </p:cNvPr>
          <p:cNvSpPr txBox="1"/>
          <p:nvPr/>
        </p:nvSpPr>
        <p:spPr>
          <a:xfrm>
            <a:off x="1144587" y="1905794"/>
            <a:ext cx="10210800" cy="3733800"/>
          </a:xfrm>
          <a:prstGeom prst="rect">
            <a:avLst/>
          </a:prstGeom>
        </p:spPr>
        <p:txBody>
          <a:bodyPr vert="horz" lIns="127036" tIns="63518" rIns="127036" bIns="63518" numCol="1"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3200" dirty="0">
                <a:solidFill>
                  <a:schemeClr val="tx1">
                    <a:lumMod val="65000"/>
                    <a:lumOff val="35000"/>
                  </a:schemeClr>
                </a:solidFill>
                <a:latin typeface="黑体" panose="02010609060101010101" pitchFamily="49" charset="-122"/>
                <a:ea typeface="黑体" panose="02010609060101010101" pitchFamily="49" charset="-122"/>
                <a:cs typeface="Lato Regular"/>
              </a:rPr>
              <a:t>开发语言：前端开发框架为</a:t>
            </a:r>
            <a:r>
              <a:rPr lang="en-US" altLang="zh-CN" sz="3200" dirty="0" err="1">
                <a:solidFill>
                  <a:schemeClr val="tx1">
                    <a:lumMod val="65000"/>
                    <a:lumOff val="35000"/>
                  </a:schemeClr>
                </a:solidFill>
                <a:latin typeface="黑体" panose="02010609060101010101" pitchFamily="49" charset="-122"/>
                <a:ea typeface="黑体" panose="02010609060101010101" pitchFamily="49" charset="-122"/>
                <a:cs typeface="Lato Regular"/>
              </a:rPr>
              <a:t>vue</a:t>
            </a:r>
            <a:r>
              <a:rPr lang="zh-CN" altLang="en-US" sz="3200" dirty="0">
                <a:solidFill>
                  <a:schemeClr val="tx1">
                    <a:lumMod val="65000"/>
                    <a:lumOff val="35000"/>
                  </a:schemeClr>
                </a:solidFill>
                <a:latin typeface="黑体" panose="02010609060101010101" pitchFamily="49" charset="-122"/>
                <a:ea typeface="黑体" panose="02010609060101010101" pitchFamily="49" charset="-122"/>
                <a:cs typeface="Lato Regular"/>
              </a:rPr>
              <a:t>，后端开发语言为</a:t>
            </a:r>
            <a:r>
              <a:rPr lang="en-US" altLang="zh-CN" sz="3200" dirty="0">
                <a:solidFill>
                  <a:schemeClr val="tx1">
                    <a:lumMod val="65000"/>
                    <a:lumOff val="35000"/>
                  </a:schemeClr>
                </a:solidFill>
                <a:latin typeface="黑体" panose="02010609060101010101" pitchFamily="49" charset="-122"/>
                <a:ea typeface="黑体" panose="02010609060101010101" pitchFamily="49" charset="-122"/>
                <a:cs typeface="Lato Regular"/>
              </a:rPr>
              <a:t>python,</a:t>
            </a:r>
            <a:r>
              <a:rPr lang="zh-CN" altLang="en-US" sz="3200" dirty="0">
                <a:solidFill>
                  <a:schemeClr val="tx1">
                    <a:lumMod val="65000"/>
                    <a:lumOff val="35000"/>
                  </a:schemeClr>
                </a:solidFill>
                <a:latin typeface="黑体" panose="02010609060101010101" pitchFamily="49" charset="-122"/>
                <a:ea typeface="黑体" panose="02010609060101010101" pitchFamily="49" charset="-122"/>
                <a:cs typeface="Lato Regular"/>
              </a:rPr>
              <a:t>使用的数据库为</a:t>
            </a:r>
            <a:r>
              <a:rPr lang="en-US" altLang="zh-CN" sz="3200" dirty="0">
                <a:solidFill>
                  <a:schemeClr val="tx1">
                    <a:lumMod val="65000"/>
                    <a:lumOff val="35000"/>
                  </a:schemeClr>
                </a:solidFill>
                <a:latin typeface="黑体" panose="02010609060101010101" pitchFamily="49" charset="-122"/>
                <a:ea typeface="黑体" panose="02010609060101010101" pitchFamily="49" charset="-122"/>
                <a:cs typeface="Lato Regular"/>
              </a:rPr>
              <a:t>MySQL</a:t>
            </a:r>
          </a:p>
          <a:p>
            <a:r>
              <a:rPr lang="zh-CN" altLang="en-US" sz="3200" dirty="0">
                <a:solidFill>
                  <a:schemeClr val="tx1">
                    <a:lumMod val="65000"/>
                    <a:lumOff val="35000"/>
                  </a:schemeClr>
                </a:solidFill>
                <a:latin typeface="黑体" panose="02010609060101010101" pitchFamily="49" charset="-122"/>
                <a:ea typeface="黑体" panose="02010609060101010101" pitchFamily="49" charset="-122"/>
                <a:cs typeface="Lato Regular"/>
              </a:rPr>
              <a:t>运行环境：</a:t>
            </a:r>
            <a:r>
              <a:rPr lang="en-US" altLang="zh-CN" sz="3200" dirty="0">
                <a:solidFill>
                  <a:schemeClr val="tx1">
                    <a:lumMod val="65000"/>
                    <a:lumOff val="35000"/>
                  </a:schemeClr>
                </a:solidFill>
                <a:latin typeface="黑体" panose="02010609060101010101" pitchFamily="49" charset="-122"/>
                <a:ea typeface="黑体" panose="02010609060101010101" pitchFamily="49" charset="-122"/>
                <a:cs typeface="Lato Regular"/>
              </a:rPr>
              <a:t>python3.7^</a:t>
            </a:r>
            <a:r>
              <a:rPr lang="zh-CN" altLang="en-US" sz="3200" dirty="0">
                <a:solidFill>
                  <a:schemeClr val="tx1">
                    <a:lumMod val="65000"/>
                    <a:lumOff val="35000"/>
                  </a:schemeClr>
                </a:solidFill>
                <a:latin typeface="黑体" panose="02010609060101010101" pitchFamily="49" charset="-122"/>
                <a:ea typeface="黑体" panose="02010609060101010101" pitchFamily="49" charset="-122"/>
                <a:cs typeface="Lato Regular"/>
              </a:rPr>
              <a:t>，</a:t>
            </a:r>
            <a:r>
              <a:rPr lang="en-US" altLang="zh-CN" sz="3200">
                <a:solidFill>
                  <a:schemeClr val="tx1">
                    <a:lumMod val="65000"/>
                    <a:lumOff val="35000"/>
                  </a:schemeClr>
                </a:solidFill>
                <a:latin typeface="黑体" panose="02010609060101010101" pitchFamily="49" charset="-122"/>
                <a:ea typeface="黑体" panose="02010609060101010101" pitchFamily="49" charset="-122"/>
                <a:cs typeface="Lato Regular"/>
              </a:rPr>
              <a:t>MySQL8.0^</a:t>
            </a:r>
            <a:endParaRPr lang="en-US" altLang="zh-CN" sz="3200" dirty="0">
              <a:solidFill>
                <a:schemeClr val="tx1">
                  <a:lumMod val="65000"/>
                  <a:lumOff val="35000"/>
                </a:schemeClr>
              </a:solidFill>
              <a:latin typeface="黑体" panose="02010609060101010101" pitchFamily="49" charset="-122"/>
              <a:ea typeface="黑体" panose="02010609060101010101" pitchFamily="49" charset="-122"/>
              <a:cs typeface="Lato Regular"/>
            </a:endParaRPr>
          </a:p>
        </p:txBody>
      </p:sp>
    </p:spTree>
    <p:extLst>
      <p:ext uri="{BB962C8B-B14F-4D97-AF65-F5344CB8AC3E}">
        <p14:creationId xmlns:p14="http://schemas.microsoft.com/office/powerpoint/2010/main" val="3122578943"/>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2"/>
          <p:cNvSpPr txBox="1"/>
          <p:nvPr/>
        </p:nvSpPr>
        <p:spPr>
          <a:xfrm>
            <a:off x="687387" y="679925"/>
            <a:ext cx="2971800" cy="642619"/>
          </a:xfrm>
          <a:prstGeom prst="rect">
            <a:avLst/>
          </a:prstGeom>
          <a:noFill/>
        </p:spPr>
        <p:txBody>
          <a:bodyPr wrap="square" lIns="87764" tIns="43882" rIns="87764" bIns="43882" rtlCol="0">
            <a:spAutoFit/>
          </a:bodyPr>
          <a:lstStyle>
            <a:defPPr>
              <a:defRPr lang="zh-CN"/>
            </a:defPPr>
            <a:lvl1pPr>
              <a:defRPr sz="2800" spc="300">
                <a:solidFill>
                  <a:schemeClr val="tx1">
                    <a:lumMod val="50000"/>
                    <a:lumOff val="50000"/>
                  </a:schemeClr>
                </a:solidFill>
                <a:latin typeface="字魂17号-萌趣果冻体" pitchFamily="2" charset="-122"/>
                <a:ea typeface="字魂17号-萌趣果冻体" pitchFamily="2" charset="-122"/>
              </a:defRPr>
            </a:lvl1pPr>
          </a:lstStyle>
          <a:p>
            <a:pPr algn="ctr"/>
            <a:r>
              <a:rPr lang="zh-CN" altLang="en-US" sz="3600" b="1" spc="1200" dirty="0">
                <a:latin typeface="黑体" panose="02010609060101010101" pitchFamily="49" charset="-122"/>
                <a:ea typeface="黑体" panose="02010609060101010101" pitchFamily="49" charset="-122"/>
              </a:rPr>
              <a:t>需求分析</a:t>
            </a:r>
            <a:endParaRPr lang="en-US" altLang="zh-CN" sz="3600" b="1" spc="1200" dirty="0">
              <a:latin typeface="黑体" panose="02010609060101010101" pitchFamily="49" charset="-122"/>
              <a:ea typeface="黑体" panose="02010609060101010101" pitchFamily="49" charset="-122"/>
            </a:endParaRPr>
          </a:p>
        </p:txBody>
      </p:sp>
      <p:sp>
        <p:nvSpPr>
          <p:cNvPr id="24" name="1">
            <a:extLst>
              <a:ext uri="{FF2B5EF4-FFF2-40B4-BE49-F238E27FC236}">
                <a16:creationId xmlns:a16="http://schemas.microsoft.com/office/drawing/2014/main" id="{547B5D9C-7F21-44BA-85B1-4C301A97231C}"/>
              </a:ext>
            </a:extLst>
          </p:cNvPr>
          <p:cNvSpPr txBox="1"/>
          <p:nvPr/>
        </p:nvSpPr>
        <p:spPr>
          <a:xfrm>
            <a:off x="1144587" y="1677194"/>
            <a:ext cx="10210800" cy="4572000"/>
          </a:xfrm>
          <a:prstGeom prst="rect">
            <a:avLst/>
          </a:prstGeom>
        </p:spPr>
        <p:txBody>
          <a:bodyPr vert="horz" lIns="127036" tIns="63518" rIns="127036" bIns="63518" numCol="1"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sz="3200" dirty="0">
                <a:solidFill>
                  <a:schemeClr val="tx1">
                    <a:lumMod val="65000"/>
                    <a:lumOff val="35000"/>
                  </a:schemeClr>
                </a:solidFill>
                <a:latin typeface="黑体" panose="02010609060101010101" pitchFamily="49" charset="-122"/>
                <a:ea typeface="黑体" panose="02010609060101010101" pitchFamily="49" charset="-122"/>
                <a:cs typeface="Lato Regular"/>
              </a:rPr>
              <a:t>    1.</a:t>
            </a:r>
            <a:r>
              <a:rPr lang="zh-CN" altLang="en-US" sz="3200" dirty="0">
                <a:solidFill>
                  <a:schemeClr val="tx1">
                    <a:lumMod val="65000"/>
                    <a:lumOff val="35000"/>
                  </a:schemeClr>
                </a:solidFill>
                <a:latin typeface="黑体" panose="02010609060101010101" pitchFamily="49" charset="-122"/>
                <a:ea typeface="黑体" panose="02010609060101010101" pitchFamily="49" charset="-122"/>
                <a:cs typeface="Lato Regular"/>
              </a:rPr>
              <a:t>需要管理员对游戏信息的录入和删改，实现用户通过开发商、发行商、标签等标识检索游戏的功能。</a:t>
            </a:r>
            <a:endParaRPr lang="en-US" altLang="zh-CN" sz="3200" dirty="0">
              <a:solidFill>
                <a:schemeClr val="tx1">
                  <a:lumMod val="65000"/>
                  <a:lumOff val="35000"/>
                </a:schemeClr>
              </a:solidFill>
              <a:latin typeface="黑体" panose="02010609060101010101" pitchFamily="49" charset="-122"/>
              <a:ea typeface="黑体" panose="02010609060101010101" pitchFamily="49" charset="-122"/>
              <a:cs typeface="Lato Regular"/>
            </a:endParaRPr>
          </a:p>
          <a:p>
            <a:pPr marL="0" indent="0">
              <a:buNone/>
            </a:pPr>
            <a:r>
              <a:rPr lang="en-US" altLang="zh-CN" sz="3200" dirty="0">
                <a:solidFill>
                  <a:schemeClr val="tx1">
                    <a:lumMod val="65000"/>
                    <a:lumOff val="35000"/>
                  </a:schemeClr>
                </a:solidFill>
                <a:latin typeface="黑体" panose="02010609060101010101" pitchFamily="49" charset="-122"/>
                <a:ea typeface="黑体" panose="02010609060101010101" pitchFamily="49" charset="-122"/>
                <a:cs typeface="Lato Regular"/>
              </a:rPr>
              <a:t>    2.</a:t>
            </a:r>
            <a:r>
              <a:rPr lang="zh-CN" altLang="en-US" sz="3200" dirty="0">
                <a:solidFill>
                  <a:schemeClr val="tx1">
                    <a:lumMod val="65000"/>
                    <a:lumOff val="35000"/>
                  </a:schemeClr>
                </a:solidFill>
                <a:latin typeface="黑体" panose="02010609060101010101" pitchFamily="49" charset="-122"/>
                <a:ea typeface="黑体" panose="02010609060101010101" pitchFamily="49" charset="-122"/>
                <a:cs typeface="Lato Regular"/>
              </a:rPr>
              <a:t>需要用户点击游戏名称进入游戏详情页面的功能。</a:t>
            </a:r>
            <a:endParaRPr lang="en-US" altLang="zh-CN" sz="3200" dirty="0">
              <a:solidFill>
                <a:schemeClr val="tx1">
                  <a:lumMod val="65000"/>
                  <a:lumOff val="35000"/>
                </a:schemeClr>
              </a:solidFill>
              <a:latin typeface="黑体" panose="02010609060101010101" pitchFamily="49" charset="-122"/>
              <a:ea typeface="黑体" panose="02010609060101010101" pitchFamily="49" charset="-122"/>
              <a:cs typeface="Lato Regular"/>
            </a:endParaRPr>
          </a:p>
          <a:p>
            <a:pPr marL="0" indent="0">
              <a:buNone/>
            </a:pPr>
            <a:r>
              <a:rPr lang="zh-CN" altLang="en-US" sz="3200" dirty="0">
                <a:solidFill>
                  <a:schemeClr val="tx1">
                    <a:lumMod val="65000"/>
                    <a:lumOff val="35000"/>
                  </a:schemeClr>
                </a:solidFill>
                <a:latin typeface="黑体" panose="02010609060101010101" pitchFamily="49" charset="-122"/>
                <a:ea typeface="黑体" panose="02010609060101010101" pitchFamily="49" charset="-122"/>
                <a:cs typeface="Lato Regular"/>
              </a:rPr>
              <a:t>    </a:t>
            </a:r>
            <a:r>
              <a:rPr lang="en-US" altLang="zh-CN" sz="3200" dirty="0">
                <a:solidFill>
                  <a:schemeClr val="tx1">
                    <a:lumMod val="65000"/>
                    <a:lumOff val="35000"/>
                  </a:schemeClr>
                </a:solidFill>
                <a:latin typeface="黑体" panose="02010609060101010101" pitchFamily="49" charset="-122"/>
                <a:ea typeface="黑体" panose="02010609060101010101" pitchFamily="49" charset="-122"/>
                <a:cs typeface="Lato Regular"/>
              </a:rPr>
              <a:t>3.</a:t>
            </a:r>
            <a:r>
              <a:rPr lang="zh-CN" altLang="en-US" sz="3200" dirty="0">
                <a:solidFill>
                  <a:schemeClr val="tx1">
                    <a:lumMod val="65000"/>
                    <a:lumOff val="35000"/>
                  </a:schemeClr>
                </a:solidFill>
                <a:latin typeface="黑体" panose="02010609060101010101" pitchFamily="49" charset="-122"/>
                <a:ea typeface="黑体" panose="02010609060101010101" pitchFamily="49" charset="-122"/>
                <a:cs typeface="Lato Regular"/>
              </a:rPr>
              <a:t>需要用户在游戏详情页面内通过开发商、发行商、标签等标识进行下一次检索的功能。</a:t>
            </a:r>
            <a:endParaRPr lang="en-US" altLang="zh-CN" sz="3200" dirty="0">
              <a:solidFill>
                <a:schemeClr val="tx1">
                  <a:lumMod val="65000"/>
                  <a:lumOff val="35000"/>
                </a:schemeClr>
              </a:solidFill>
              <a:latin typeface="黑体" panose="02010609060101010101" pitchFamily="49" charset="-122"/>
              <a:ea typeface="黑体" panose="02010609060101010101" pitchFamily="49" charset="-122"/>
              <a:cs typeface="Lato Regular"/>
            </a:endParaRPr>
          </a:p>
          <a:p>
            <a:pPr marL="0" indent="0">
              <a:buNone/>
            </a:pPr>
            <a:r>
              <a:rPr lang="en-US" altLang="zh-CN" sz="3200" dirty="0">
                <a:solidFill>
                  <a:schemeClr val="tx1">
                    <a:lumMod val="65000"/>
                    <a:lumOff val="35000"/>
                  </a:schemeClr>
                </a:solidFill>
                <a:latin typeface="黑体" panose="02010609060101010101" pitchFamily="49" charset="-122"/>
                <a:ea typeface="黑体" panose="02010609060101010101" pitchFamily="49" charset="-122"/>
                <a:cs typeface="Lato Regular"/>
              </a:rPr>
              <a:t>    5.</a:t>
            </a:r>
            <a:r>
              <a:rPr lang="zh-CN" altLang="en-US" sz="3200" dirty="0">
                <a:solidFill>
                  <a:schemeClr val="tx1">
                    <a:lumMod val="65000"/>
                    <a:lumOff val="35000"/>
                  </a:schemeClr>
                </a:solidFill>
                <a:latin typeface="黑体" panose="02010609060101010101" pitchFamily="49" charset="-122"/>
                <a:ea typeface="黑体" panose="02010609060101010101" pitchFamily="49" charset="-122"/>
                <a:cs typeface="Lato Regular"/>
              </a:rPr>
              <a:t>需要语言一键更改功能。</a:t>
            </a:r>
            <a:endParaRPr lang="en-US" altLang="zh-CN" sz="3200" dirty="0">
              <a:solidFill>
                <a:schemeClr val="tx1">
                  <a:lumMod val="65000"/>
                  <a:lumOff val="35000"/>
                </a:schemeClr>
              </a:solidFill>
              <a:latin typeface="黑体" panose="02010609060101010101" pitchFamily="49" charset="-122"/>
              <a:ea typeface="黑体" panose="02010609060101010101" pitchFamily="49" charset="-122"/>
              <a:cs typeface="Lato Regular"/>
            </a:endParaRPr>
          </a:p>
          <a:p>
            <a:pPr marL="0" indent="0">
              <a:buNone/>
            </a:pPr>
            <a:r>
              <a:rPr lang="en-US" altLang="zh-CN" sz="3200" dirty="0">
                <a:solidFill>
                  <a:schemeClr val="tx1">
                    <a:lumMod val="65000"/>
                    <a:lumOff val="35000"/>
                  </a:schemeClr>
                </a:solidFill>
                <a:latin typeface="黑体" panose="02010609060101010101" pitchFamily="49" charset="-122"/>
                <a:ea typeface="黑体" panose="02010609060101010101" pitchFamily="49" charset="-122"/>
                <a:cs typeface="Lato Regular"/>
              </a:rPr>
              <a:t>    5.</a:t>
            </a:r>
            <a:r>
              <a:rPr lang="zh-CN" altLang="en-US" sz="3200" dirty="0">
                <a:solidFill>
                  <a:schemeClr val="tx1">
                    <a:lumMod val="65000"/>
                    <a:lumOff val="35000"/>
                  </a:schemeClr>
                </a:solidFill>
                <a:latin typeface="黑体" panose="02010609060101010101" pitchFamily="49" charset="-122"/>
                <a:ea typeface="黑体" panose="02010609060101010101" pitchFamily="49" charset="-122"/>
                <a:cs typeface="Lato Regular"/>
              </a:rPr>
              <a:t>需要前后端分离，将前端代码和后端代码完全分离，保证程序的安全性和可用性。</a:t>
            </a:r>
            <a:endParaRPr lang="en-US" altLang="zh-CN" sz="3200" dirty="0">
              <a:solidFill>
                <a:schemeClr val="tx1">
                  <a:lumMod val="65000"/>
                  <a:lumOff val="35000"/>
                </a:schemeClr>
              </a:solidFill>
              <a:latin typeface="黑体" panose="02010609060101010101" pitchFamily="49" charset="-122"/>
              <a:ea typeface="黑体" panose="02010609060101010101" pitchFamily="49" charset="-122"/>
              <a:cs typeface="Lato Regular"/>
            </a:endParaRPr>
          </a:p>
        </p:txBody>
      </p:sp>
    </p:spTree>
    <p:extLst>
      <p:ext uri="{BB962C8B-B14F-4D97-AF65-F5344CB8AC3E}">
        <p14:creationId xmlns:p14="http://schemas.microsoft.com/office/powerpoint/2010/main" val="2449636767"/>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32"/>
          <p:cNvSpPr txBox="1"/>
          <p:nvPr/>
        </p:nvSpPr>
        <p:spPr>
          <a:xfrm>
            <a:off x="3278187" y="921989"/>
            <a:ext cx="5040000" cy="1104284"/>
          </a:xfrm>
          <a:prstGeom prst="rect">
            <a:avLst/>
          </a:prstGeom>
          <a:noFill/>
        </p:spPr>
        <p:txBody>
          <a:bodyPr wrap="square" lIns="87764" tIns="43882" rIns="87764" bIns="43882" rtlCol="0">
            <a:spAutoFit/>
          </a:bodyPr>
          <a:lstStyle>
            <a:defPPr>
              <a:defRPr lang="zh-CN"/>
            </a:defPPr>
            <a:lvl1pPr>
              <a:defRPr sz="3200">
                <a:solidFill>
                  <a:schemeClr val="bg1"/>
                </a:solidFill>
                <a:latin typeface="Agency FB" panose="020B0503020202020204" pitchFamily="34" charset="0"/>
              </a:defRPr>
            </a:lvl1pPr>
          </a:lstStyle>
          <a:p>
            <a:pPr algn="dist"/>
            <a:r>
              <a:rPr lang="zh-CN" altLang="en-US" sz="6600" b="1" spc="1800" dirty="0">
                <a:solidFill>
                  <a:schemeClr val="tx2"/>
                </a:solidFill>
                <a:latin typeface="楷体" panose="02010609060101010101" pitchFamily="49" charset="-122"/>
                <a:ea typeface="楷体" panose="02010609060101010101" pitchFamily="49" charset="-122"/>
              </a:rPr>
              <a:t>概念模型</a:t>
            </a:r>
          </a:p>
        </p:txBody>
      </p:sp>
      <p:sp>
        <p:nvSpPr>
          <p:cNvPr id="9" name="TextBox 8"/>
          <p:cNvSpPr txBox="1">
            <a:spLocks noChangeAspect="1"/>
          </p:cNvSpPr>
          <p:nvPr/>
        </p:nvSpPr>
        <p:spPr>
          <a:xfrm>
            <a:off x="702509" y="812986"/>
            <a:ext cx="2067000" cy="2067000"/>
          </a:xfrm>
          <a:prstGeom prst="ellipse">
            <a:avLst/>
          </a:prstGeom>
          <a:solidFill>
            <a:srgbClr val="52B7AF"/>
          </a:solidFill>
        </p:spPr>
        <p:txBody>
          <a:bodyPr wrap="none" rtlCol="0" anchor="ctr" anchorCtr="1">
            <a:noAutofit/>
          </a:bodyPr>
          <a:lstStyle/>
          <a:p>
            <a:pPr algn="ctr"/>
            <a:r>
              <a:rPr lang="en-US" altLang="zh-CN" sz="8000" dirty="0">
                <a:solidFill>
                  <a:schemeClr val="bg1"/>
                </a:solidFill>
                <a:latin typeface="+mn-ea"/>
                <a:ea typeface="+mn-ea"/>
              </a:rPr>
              <a:t>02</a:t>
            </a:r>
            <a:endParaRPr lang="zh-CN" altLang="en-US" sz="8000" dirty="0">
              <a:solidFill>
                <a:schemeClr val="bg1"/>
              </a:solidFill>
              <a:latin typeface="+mn-ea"/>
              <a:ea typeface="+mn-ea"/>
            </a:endParaRPr>
          </a:p>
        </p:txBody>
      </p:sp>
      <p:grpSp>
        <p:nvGrpSpPr>
          <p:cNvPr id="5" name="组合 4">
            <a:extLst>
              <a:ext uri="{FF2B5EF4-FFF2-40B4-BE49-F238E27FC236}">
                <a16:creationId xmlns:a16="http://schemas.microsoft.com/office/drawing/2014/main" id="{8432A75F-75B5-49B7-98F2-21419306F29C}"/>
              </a:ext>
            </a:extLst>
          </p:cNvPr>
          <p:cNvGrpSpPr/>
          <p:nvPr/>
        </p:nvGrpSpPr>
        <p:grpSpPr>
          <a:xfrm>
            <a:off x="3887787" y="2591594"/>
            <a:ext cx="4887844" cy="3588544"/>
            <a:chOff x="5976873" y="2278201"/>
            <a:chExt cx="4887844" cy="3588544"/>
          </a:xfrm>
        </p:grpSpPr>
        <p:sp>
          <p:nvSpPr>
            <p:cNvPr id="6" name="椭圆 5">
              <a:extLst>
                <a:ext uri="{FF2B5EF4-FFF2-40B4-BE49-F238E27FC236}">
                  <a16:creationId xmlns:a16="http://schemas.microsoft.com/office/drawing/2014/main" id="{22789A3A-FF54-4343-B039-7ECABAD3AEDA}"/>
                </a:ext>
              </a:extLst>
            </p:cNvPr>
            <p:cNvSpPr/>
            <p:nvPr/>
          </p:nvSpPr>
          <p:spPr>
            <a:xfrm>
              <a:off x="5976873" y="2278201"/>
              <a:ext cx="576622" cy="57678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mn-ea"/>
                </a:rPr>
                <a:t>1</a:t>
              </a:r>
              <a:endParaRPr lang="zh-CN" altLang="en-US" sz="1600" dirty="0">
                <a:latin typeface="+mn-ea"/>
              </a:endParaRPr>
            </a:p>
          </p:txBody>
        </p:sp>
        <p:cxnSp>
          <p:nvCxnSpPr>
            <p:cNvPr id="10" name="直接连接符 9">
              <a:extLst>
                <a:ext uri="{FF2B5EF4-FFF2-40B4-BE49-F238E27FC236}">
                  <a16:creationId xmlns:a16="http://schemas.microsoft.com/office/drawing/2014/main" id="{B264CA9A-A66D-4250-ABD1-219A7D6033D5}"/>
                </a:ext>
              </a:extLst>
            </p:cNvPr>
            <p:cNvCxnSpPr/>
            <p:nvPr/>
          </p:nvCxnSpPr>
          <p:spPr>
            <a:xfrm>
              <a:off x="6541311" y="2544933"/>
              <a:ext cx="1007039" cy="0"/>
            </a:xfrm>
            <a:prstGeom prst="line">
              <a:avLst/>
            </a:prstGeom>
            <a:ln w="6350">
              <a:solidFill>
                <a:schemeClr val="bg1">
                  <a:lumMod val="65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1" name="标题 11">
              <a:extLst>
                <a:ext uri="{FF2B5EF4-FFF2-40B4-BE49-F238E27FC236}">
                  <a16:creationId xmlns:a16="http://schemas.microsoft.com/office/drawing/2014/main" id="{EA24C4C8-6888-4375-9976-0A4D5716BA68}"/>
                </a:ext>
              </a:extLst>
            </p:cNvPr>
            <p:cNvSpPr txBox="1"/>
            <p:nvPr/>
          </p:nvSpPr>
          <p:spPr>
            <a:xfrm>
              <a:off x="7570852" y="2324345"/>
              <a:ext cx="3293863" cy="79665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dirty="0">
                  <a:solidFill>
                    <a:schemeClr val="bg1">
                      <a:lumMod val="50000"/>
                    </a:schemeClr>
                  </a:solidFill>
                  <a:latin typeface="黑体" panose="02010609060101010101" pitchFamily="49" charset="-122"/>
                  <a:ea typeface="黑体" panose="02010609060101010101" pitchFamily="49" charset="-122"/>
                </a:rPr>
                <a:t>用户</a:t>
              </a:r>
            </a:p>
          </p:txBody>
        </p:sp>
        <p:sp>
          <p:nvSpPr>
            <p:cNvPr id="12" name="椭圆 11">
              <a:extLst>
                <a:ext uri="{FF2B5EF4-FFF2-40B4-BE49-F238E27FC236}">
                  <a16:creationId xmlns:a16="http://schemas.microsoft.com/office/drawing/2014/main" id="{5A467D34-60BB-40CF-B5B3-2FBC3B29053D}"/>
                </a:ext>
              </a:extLst>
            </p:cNvPr>
            <p:cNvSpPr/>
            <p:nvPr/>
          </p:nvSpPr>
          <p:spPr>
            <a:xfrm>
              <a:off x="5976874" y="3210153"/>
              <a:ext cx="576622" cy="57678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mn-ea"/>
                </a:rPr>
                <a:t>2</a:t>
              </a:r>
              <a:endParaRPr lang="zh-CN" altLang="en-US" sz="1600" dirty="0">
                <a:latin typeface="+mn-ea"/>
              </a:endParaRPr>
            </a:p>
          </p:txBody>
        </p:sp>
        <p:cxnSp>
          <p:nvCxnSpPr>
            <p:cNvPr id="13" name="直接连接符 12">
              <a:extLst>
                <a:ext uri="{FF2B5EF4-FFF2-40B4-BE49-F238E27FC236}">
                  <a16:creationId xmlns:a16="http://schemas.microsoft.com/office/drawing/2014/main" id="{D39F6816-6243-4941-AE2B-0435C0D68C23}"/>
                </a:ext>
              </a:extLst>
            </p:cNvPr>
            <p:cNvCxnSpPr/>
            <p:nvPr/>
          </p:nvCxnSpPr>
          <p:spPr>
            <a:xfrm>
              <a:off x="6541312" y="3476885"/>
              <a:ext cx="1007039" cy="0"/>
            </a:xfrm>
            <a:prstGeom prst="line">
              <a:avLst/>
            </a:prstGeom>
            <a:ln w="6350">
              <a:solidFill>
                <a:schemeClr val="bg1">
                  <a:lumMod val="65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4" name="标题 11">
              <a:extLst>
                <a:ext uri="{FF2B5EF4-FFF2-40B4-BE49-F238E27FC236}">
                  <a16:creationId xmlns:a16="http://schemas.microsoft.com/office/drawing/2014/main" id="{F3AC7814-0CE6-447E-ADF8-9F090715357C}"/>
                </a:ext>
              </a:extLst>
            </p:cNvPr>
            <p:cNvSpPr txBox="1"/>
            <p:nvPr/>
          </p:nvSpPr>
          <p:spPr>
            <a:xfrm>
              <a:off x="7570853" y="3256297"/>
              <a:ext cx="3293863" cy="79665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400" dirty="0">
                  <a:solidFill>
                    <a:schemeClr val="bg1">
                      <a:lumMod val="50000"/>
                    </a:schemeClr>
                  </a:solidFill>
                  <a:latin typeface="黑体" panose="02010609060101010101" pitchFamily="49" charset="-122"/>
                  <a:ea typeface="黑体" panose="02010609060101010101" pitchFamily="49" charset="-122"/>
                </a:rPr>
                <a:t>E-R</a:t>
              </a:r>
              <a:r>
                <a:rPr lang="zh-CN" altLang="en-US" sz="2400" dirty="0">
                  <a:solidFill>
                    <a:schemeClr val="bg1">
                      <a:lumMod val="50000"/>
                    </a:schemeClr>
                  </a:solidFill>
                  <a:latin typeface="黑体" panose="02010609060101010101" pitchFamily="49" charset="-122"/>
                  <a:ea typeface="黑体" panose="02010609060101010101" pitchFamily="49" charset="-122"/>
                </a:rPr>
                <a:t>模型</a:t>
              </a:r>
            </a:p>
          </p:txBody>
        </p:sp>
        <p:sp>
          <p:nvSpPr>
            <p:cNvPr id="15" name="椭圆 14">
              <a:extLst>
                <a:ext uri="{FF2B5EF4-FFF2-40B4-BE49-F238E27FC236}">
                  <a16:creationId xmlns:a16="http://schemas.microsoft.com/office/drawing/2014/main" id="{66D5418F-684D-40E1-B773-0103370345E5}"/>
                </a:ext>
              </a:extLst>
            </p:cNvPr>
            <p:cNvSpPr/>
            <p:nvPr/>
          </p:nvSpPr>
          <p:spPr>
            <a:xfrm>
              <a:off x="5976874" y="4125451"/>
              <a:ext cx="576622" cy="57678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mn-ea"/>
                </a:rPr>
                <a:t>3</a:t>
              </a:r>
              <a:endParaRPr lang="zh-CN" altLang="en-US" sz="1600" dirty="0">
                <a:latin typeface="+mn-ea"/>
              </a:endParaRPr>
            </a:p>
          </p:txBody>
        </p:sp>
        <p:cxnSp>
          <p:nvCxnSpPr>
            <p:cNvPr id="16" name="直接连接符 15">
              <a:extLst>
                <a:ext uri="{FF2B5EF4-FFF2-40B4-BE49-F238E27FC236}">
                  <a16:creationId xmlns:a16="http://schemas.microsoft.com/office/drawing/2014/main" id="{FB3DC437-5295-4A5D-BAED-020E0AA4BF8C}"/>
                </a:ext>
              </a:extLst>
            </p:cNvPr>
            <p:cNvCxnSpPr/>
            <p:nvPr/>
          </p:nvCxnSpPr>
          <p:spPr>
            <a:xfrm>
              <a:off x="6541312" y="4392183"/>
              <a:ext cx="1007039" cy="0"/>
            </a:xfrm>
            <a:prstGeom prst="line">
              <a:avLst/>
            </a:prstGeom>
            <a:ln w="6350">
              <a:solidFill>
                <a:schemeClr val="bg1">
                  <a:lumMod val="65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7" name="标题 11">
              <a:extLst>
                <a:ext uri="{FF2B5EF4-FFF2-40B4-BE49-F238E27FC236}">
                  <a16:creationId xmlns:a16="http://schemas.microsoft.com/office/drawing/2014/main" id="{D6E2B318-04D7-48B2-B4E4-6B41FC4D234A}"/>
                </a:ext>
              </a:extLst>
            </p:cNvPr>
            <p:cNvSpPr txBox="1"/>
            <p:nvPr/>
          </p:nvSpPr>
          <p:spPr>
            <a:xfrm>
              <a:off x="7570853" y="4171595"/>
              <a:ext cx="3293863" cy="79665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dirty="0">
                  <a:solidFill>
                    <a:schemeClr val="bg1">
                      <a:lumMod val="50000"/>
                    </a:schemeClr>
                  </a:solidFill>
                  <a:latin typeface="黑体" panose="02010609060101010101" pitchFamily="49" charset="-122"/>
                  <a:ea typeface="黑体" panose="02010609060101010101" pitchFamily="49" charset="-122"/>
                </a:rPr>
                <a:t>关系模型</a:t>
              </a:r>
            </a:p>
          </p:txBody>
        </p:sp>
        <p:sp>
          <p:nvSpPr>
            <p:cNvPr id="18" name="椭圆 17">
              <a:extLst>
                <a:ext uri="{FF2B5EF4-FFF2-40B4-BE49-F238E27FC236}">
                  <a16:creationId xmlns:a16="http://schemas.microsoft.com/office/drawing/2014/main" id="{AC6B38AE-CF4B-45AD-9A2D-BEA7F470A39D}"/>
                </a:ext>
              </a:extLst>
            </p:cNvPr>
            <p:cNvSpPr/>
            <p:nvPr/>
          </p:nvSpPr>
          <p:spPr>
            <a:xfrm>
              <a:off x="5976875" y="5023949"/>
              <a:ext cx="576622" cy="57678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mn-ea"/>
                </a:rPr>
                <a:t>4</a:t>
              </a:r>
              <a:endParaRPr lang="zh-CN" altLang="en-US" sz="1600" dirty="0">
                <a:latin typeface="+mn-ea"/>
              </a:endParaRPr>
            </a:p>
          </p:txBody>
        </p:sp>
        <p:cxnSp>
          <p:nvCxnSpPr>
            <p:cNvPr id="19" name="直接连接符 18">
              <a:extLst>
                <a:ext uri="{FF2B5EF4-FFF2-40B4-BE49-F238E27FC236}">
                  <a16:creationId xmlns:a16="http://schemas.microsoft.com/office/drawing/2014/main" id="{9453A662-AC4A-4A51-9398-BD616D706457}"/>
                </a:ext>
              </a:extLst>
            </p:cNvPr>
            <p:cNvCxnSpPr/>
            <p:nvPr/>
          </p:nvCxnSpPr>
          <p:spPr>
            <a:xfrm>
              <a:off x="6541313" y="5290681"/>
              <a:ext cx="1007039" cy="0"/>
            </a:xfrm>
            <a:prstGeom prst="line">
              <a:avLst/>
            </a:prstGeom>
            <a:ln w="6350">
              <a:solidFill>
                <a:schemeClr val="bg1">
                  <a:lumMod val="65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20" name="标题 11">
              <a:extLst>
                <a:ext uri="{FF2B5EF4-FFF2-40B4-BE49-F238E27FC236}">
                  <a16:creationId xmlns:a16="http://schemas.microsoft.com/office/drawing/2014/main" id="{2725D3ED-1C99-4825-968F-CCFDB07C76DB}"/>
                </a:ext>
              </a:extLst>
            </p:cNvPr>
            <p:cNvSpPr txBox="1"/>
            <p:nvPr/>
          </p:nvSpPr>
          <p:spPr>
            <a:xfrm>
              <a:off x="7570854" y="5070093"/>
              <a:ext cx="3293863" cy="79665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dirty="0">
                  <a:solidFill>
                    <a:schemeClr val="bg1">
                      <a:lumMod val="50000"/>
                    </a:schemeClr>
                  </a:solidFill>
                  <a:latin typeface="黑体" panose="02010609060101010101" pitchFamily="49" charset="-122"/>
                  <a:ea typeface="黑体" panose="02010609060101010101" pitchFamily="49" charset="-122"/>
                </a:rPr>
                <a:t>逻辑设计</a:t>
              </a:r>
            </a:p>
          </p:txBody>
        </p:sp>
      </p:grpSp>
    </p:spTree>
    <p:extLst>
      <p:ext uri="{BB962C8B-B14F-4D97-AF65-F5344CB8AC3E}">
        <p14:creationId xmlns:p14="http://schemas.microsoft.com/office/powerpoint/2010/main" val="1086927151"/>
      </p:ext>
    </p:extLst>
  </p:cSld>
  <p:clrMapOvr>
    <a:masterClrMapping/>
  </p:clrMapOvr>
  <mc:AlternateContent xmlns:mc="http://schemas.openxmlformats.org/markup-compatibility/2006" xmlns:p14="http://schemas.microsoft.com/office/powerpoint/2010/main">
    <mc:Choice Requires="p14">
      <p:transition spd="slow" p14:dur="1200" advTm="2000">
        <p14:flip dir="r"/>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500"/>
                                        <p:tgtEl>
                                          <p:spTgt spid="9"/>
                                        </p:tgtEl>
                                      </p:cBhvr>
                                    </p:animEffect>
                                  </p:childTnLst>
                                </p:cTn>
                              </p:par>
                            </p:childTnLst>
                          </p:cTn>
                        </p:par>
                        <p:par>
                          <p:cTn id="8" fill="hold">
                            <p:stCondLst>
                              <p:cond delay="500"/>
                            </p:stCondLst>
                            <p:childTnLst>
                              <p:par>
                                <p:cTn id="9" presetID="17" presetClass="entr" presetSubtype="1" fill="hold" grpId="0" nodeType="after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100000">
                                          <p:val>
                                            <p:strVal val="#ppt_x"/>
                                          </p:val>
                                        </p:tav>
                                      </p:tavLst>
                                    </p:anim>
                                    <p:anim calcmode="lin" valueType="num">
                                      <p:cBhvr>
                                        <p:cTn id="12" dur="500" fill="hold"/>
                                        <p:tgtEl>
                                          <p:spTgt spid="7"/>
                                        </p:tgtEl>
                                        <p:attrNameLst>
                                          <p:attrName>ppt_y</p:attrName>
                                        </p:attrNameLst>
                                      </p:cBhvr>
                                      <p:tavLst>
                                        <p:tav tm="0">
                                          <p:val>
                                            <p:strVal val="#ppt_y-#ppt_h/2"/>
                                          </p:val>
                                        </p:tav>
                                        <p:tav tm="100000">
                                          <p:val>
                                            <p:strVal val="#ppt_y"/>
                                          </p:val>
                                        </p:tav>
                                      </p:tavLst>
                                    </p:anim>
                                    <p:anim calcmode="lin" valueType="num">
                                      <p:cBhvr>
                                        <p:cTn id="13" dur="500" fill="hold"/>
                                        <p:tgtEl>
                                          <p:spTgt spid="7"/>
                                        </p:tgtEl>
                                        <p:attrNameLst>
                                          <p:attrName>ppt_w</p:attrName>
                                        </p:attrNameLst>
                                      </p:cBhvr>
                                      <p:tavLst>
                                        <p:tav tm="0">
                                          <p:val>
                                            <p:strVal val="#ppt_w"/>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childTnLst>
                                </p:cTn>
                              </p:par>
                              <p:par>
                                <p:cTn id="15" presetID="22" presetClass="entr" presetSubtype="8"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2"/>
          <p:cNvSpPr txBox="1"/>
          <p:nvPr/>
        </p:nvSpPr>
        <p:spPr>
          <a:xfrm>
            <a:off x="0" y="381794"/>
            <a:ext cx="2971800" cy="642619"/>
          </a:xfrm>
          <a:prstGeom prst="rect">
            <a:avLst/>
          </a:prstGeom>
          <a:noFill/>
        </p:spPr>
        <p:txBody>
          <a:bodyPr wrap="square" lIns="87764" tIns="43882" rIns="87764" bIns="43882" rtlCol="0">
            <a:spAutoFit/>
          </a:bodyPr>
          <a:lstStyle>
            <a:defPPr>
              <a:defRPr lang="zh-CN"/>
            </a:defPPr>
            <a:lvl1pPr>
              <a:defRPr sz="2800" spc="300">
                <a:solidFill>
                  <a:schemeClr val="tx1">
                    <a:lumMod val="50000"/>
                    <a:lumOff val="50000"/>
                  </a:schemeClr>
                </a:solidFill>
                <a:latin typeface="字魂17号-萌趣果冻体" pitchFamily="2" charset="-122"/>
                <a:ea typeface="字魂17号-萌趣果冻体" pitchFamily="2" charset="-122"/>
              </a:defRPr>
            </a:lvl1pPr>
          </a:lstStyle>
          <a:p>
            <a:pPr algn="ctr"/>
            <a:r>
              <a:rPr lang="zh-CN" altLang="en-US" sz="3600" b="1" spc="1200" dirty="0">
                <a:latin typeface="黑体" panose="02010609060101010101" pitchFamily="49" charset="-122"/>
                <a:ea typeface="黑体" panose="02010609060101010101" pitchFamily="49" charset="-122"/>
              </a:rPr>
              <a:t>用户</a:t>
            </a:r>
            <a:endParaRPr lang="en-US" altLang="zh-CN" sz="3600" b="1" spc="1200" dirty="0">
              <a:latin typeface="黑体" panose="02010609060101010101" pitchFamily="49" charset="-122"/>
              <a:ea typeface="黑体" panose="02010609060101010101" pitchFamily="49" charset="-122"/>
            </a:endParaRPr>
          </a:p>
        </p:txBody>
      </p:sp>
      <p:sp>
        <p:nvSpPr>
          <p:cNvPr id="24" name="1">
            <a:extLst>
              <a:ext uri="{FF2B5EF4-FFF2-40B4-BE49-F238E27FC236}">
                <a16:creationId xmlns:a16="http://schemas.microsoft.com/office/drawing/2014/main" id="{547B5D9C-7F21-44BA-85B1-4C301A97231C}"/>
              </a:ext>
            </a:extLst>
          </p:cNvPr>
          <p:cNvSpPr txBox="1"/>
          <p:nvPr/>
        </p:nvSpPr>
        <p:spPr>
          <a:xfrm>
            <a:off x="458787" y="1182514"/>
            <a:ext cx="5334000" cy="4876800"/>
          </a:xfrm>
          <a:prstGeom prst="rect">
            <a:avLst/>
          </a:prstGeom>
        </p:spPr>
        <p:txBody>
          <a:bodyPr vert="horz" lIns="127036" tIns="63518" rIns="127036" bIns="63518" numCol="1"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3200" dirty="0">
                <a:solidFill>
                  <a:schemeClr val="tx1">
                    <a:lumMod val="65000"/>
                    <a:lumOff val="35000"/>
                  </a:schemeClr>
                </a:solidFill>
                <a:latin typeface="黑体" panose="02010609060101010101" pitchFamily="49" charset="-122"/>
                <a:ea typeface="黑体" panose="02010609060101010101" pitchFamily="49" charset="-122"/>
                <a:cs typeface="Lato Regular"/>
              </a:rPr>
              <a:t> </a:t>
            </a:r>
            <a:r>
              <a:rPr lang="en-US" altLang="zh-CN" sz="3200" dirty="0">
                <a:solidFill>
                  <a:schemeClr val="tx1">
                    <a:lumMod val="65000"/>
                    <a:lumOff val="35000"/>
                  </a:schemeClr>
                </a:solidFill>
                <a:latin typeface="黑体" panose="02010609060101010101" pitchFamily="49" charset="-122"/>
                <a:ea typeface="黑体" panose="02010609060101010101" pitchFamily="49" charset="-122"/>
                <a:cs typeface="Lato Regular"/>
              </a:rPr>
              <a:t>	</a:t>
            </a:r>
            <a:r>
              <a:rPr lang="zh-CN" altLang="en-US" sz="3200" dirty="0">
                <a:solidFill>
                  <a:schemeClr val="tx1">
                    <a:lumMod val="65000"/>
                    <a:lumOff val="35000"/>
                  </a:schemeClr>
                </a:solidFill>
                <a:latin typeface="黑体" panose="02010609060101010101" pitchFamily="49" charset="-122"/>
                <a:ea typeface="黑体" panose="02010609060101010101" pitchFamily="49" charset="-122"/>
                <a:cs typeface="Lato Regular"/>
              </a:rPr>
              <a:t>用户分为两类：一般用户和管理员（开发者）。一般用户仅能通过网页使用系统的功能，在多语种的环境下浏览和检索游戏。开发者在能够使用浏览和检索功能的基础上还可以在后端上传和删改游戏信息，管理游戏的检索标识，增删语种，从而对自己的</a:t>
            </a:r>
            <a:r>
              <a:rPr lang="en-US" altLang="zh-CN" sz="3200" dirty="0">
                <a:solidFill>
                  <a:schemeClr val="tx1">
                    <a:lumMod val="65000"/>
                    <a:lumOff val="35000"/>
                  </a:schemeClr>
                </a:solidFill>
                <a:latin typeface="黑体" panose="02010609060101010101" pitchFamily="49" charset="-122"/>
                <a:ea typeface="黑体" panose="02010609060101010101" pitchFamily="49" charset="-122"/>
                <a:cs typeface="Lato Regular"/>
              </a:rPr>
              <a:t>Steam</a:t>
            </a:r>
            <a:r>
              <a:rPr lang="zh-CN" altLang="en-US" sz="3200" dirty="0">
                <a:solidFill>
                  <a:schemeClr val="tx1">
                    <a:lumMod val="65000"/>
                    <a:lumOff val="35000"/>
                  </a:schemeClr>
                </a:solidFill>
                <a:latin typeface="黑体" panose="02010609060101010101" pitchFamily="49" charset="-122"/>
                <a:ea typeface="黑体" panose="02010609060101010101" pitchFamily="49" charset="-122"/>
                <a:cs typeface="Lato Regular"/>
              </a:rPr>
              <a:t>游戏信息进行管理。</a:t>
            </a:r>
            <a:endParaRPr lang="en-US" altLang="zh-CN" sz="3200" dirty="0">
              <a:solidFill>
                <a:schemeClr val="tx1">
                  <a:lumMod val="65000"/>
                  <a:lumOff val="35000"/>
                </a:schemeClr>
              </a:solidFill>
              <a:latin typeface="黑体" panose="02010609060101010101" pitchFamily="49" charset="-122"/>
              <a:ea typeface="黑体" panose="02010609060101010101" pitchFamily="49" charset="-122"/>
              <a:cs typeface="Lato Regular"/>
            </a:endParaRPr>
          </a:p>
        </p:txBody>
      </p:sp>
      <p:pic>
        <p:nvPicPr>
          <p:cNvPr id="3" name="图片 2">
            <a:extLst>
              <a:ext uri="{FF2B5EF4-FFF2-40B4-BE49-F238E27FC236}">
                <a16:creationId xmlns:a16="http://schemas.microsoft.com/office/drawing/2014/main" id="{28231CD0-003D-4E96-8570-2C202DC368F8}"/>
              </a:ext>
            </a:extLst>
          </p:cNvPr>
          <p:cNvPicPr>
            <a:picLocks noChangeAspect="1"/>
          </p:cNvPicPr>
          <p:nvPr/>
        </p:nvPicPr>
        <p:blipFill rotWithShape="1">
          <a:blip r:embed="rId3"/>
          <a:srcRect l="19587" t="16969" r="20347" b="18551"/>
          <a:stretch/>
        </p:blipFill>
        <p:spPr>
          <a:xfrm>
            <a:off x="5686463" y="1182514"/>
            <a:ext cx="6049925" cy="4685403"/>
          </a:xfrm>
          <a:prstGeom prst="rect">
            <a:avLst/>
          </a:prstGeom>
        </p:spPr>
      </p:pic>
    </p:spTree>
    <p:extLst>
      <p:ext uri="{BB962C8B-B14F-4D97-AF65-F5344CB8AC3E}">
        <p14:creationId xmlns:p14="http://schemas.microsoft.com/office/powerpoint/2010/main" val="1418961010"/>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635"/>
</p:tagLst>
</file>

<file path=ppt/tags/tag2.xml><?xml version="1.0" encoding="utf-8"?>
<p:tagLst xmlns:a="http://schemas.openxmlformats.org/drawingml/2006/main" xmlns:r="http://schemas.openxmlformats.org/officeDocument/2006/relationships" xmlns:p="http://schemas.openxmlformats.org/presentationml/2006/main">
  <p:tag name="MH" val="20180926094856"/>
  <p:tag name="MH_LIBRARY" val="CONTENTS"/>
  <p:tag name="MH_AUTOCOLOR" val="TRUE"/>
  <p:tag name="MH_TYPE" val="CONTENTS"/>
  <p:tag name="ID" val="626777"/>
</p:tagLst>
</file>

<file path=ppt/theme/theme1.xml><?xml version="1.0" encoding="utf-8"?>
<a:theme xmlns:a="http://schemas.openxmlformats.org/drawingml/2006/main" name="千图网海量PPT模板www.58pic.com">
  <a:themeElements>
    <a:clrScheme name="自定义 3">
      <a:dk1>
        <a:sysClr val="windowText" lastClr="000000"/>
      </a:dk1>
      <a:lt1>
        <a:sysClr val="window" lastClr="FFFFFF"/>
      </a:lt1>
      <a:dk2>
        <a:srgbClr val="52B7AF"/>
      </a:dk2>
      <a:lt2>
        <a:srgbClr val="C1E7EE"/>
      </a:lt2>
      <a:accent1>
        <a:srgbClr val="5EB9B4"/>
      </a:accent1>
      <a:accent2>
        <a:srgbClr val="85C7AC"/>
      </a:accent2>
      <a:accent3>
        <a:srgbClr val="5EB9B4"/>
      </a:accent3>
      <a:accent4>
        <a:srgbClr val="8EDCEA"/>
      </a:accent4>
      <a:accent5>
        <a:srgbClr val="85C7AC"/>
      </a:accent5>
      <a:accent6>
        <a:srgbClr val="5EB9B4"/>
      </a:accent6>
      <a:hlink>
        <a:srgbClr val="0000FF"/>
      </a:hlink>
      <a:folHlink>
        <a:srgbClr val="800080"/>
      </a:folHlink>
    </a:clrScheme>
    <a:fontScheme name="自定义 4">
      <a:majorFont>
        <a:latin typeface="字魂59号-创粗黑"/>
        <a:ea typeface="字魂59号-创粗黑"/>
        <a:cs typeface=""/>
      </a:majorFont>
      <a:minorFont>
        <a:latin typeface="字魂59号-创粗黑"/>
        <a:ea typeface="字魂59号-创粗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87764" tIns="43882" rIns="87764" bIns="43882" rtlCol="0">
        <a:spAutoFit/>
      </a:bodyPr>
      <a:lstStyle>
        <a:defPPr algn="ctr">
          <a:defRPr sz="3000" spc="1200" dirty="0">
            <a:solidFill>
              <a:schemeClr val="tx2"/>
            </a:solidFill>
            <a:latin typeface="字魂35号-经典雅黑" panose="00000500000000000000" pitchFamily="2" charset="-122"/>
            <a:ea typeface="字魂35号-经典雅黑" panose="00000500000000000000" pitchFamily="2" charset="-122"/>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4820</TotalTime>
  <Words>743</Words>
  <Application>Microsoft Office PowerPoint</Application>
  <PresentationFormat>自定义</PresentationFormat>
  <Paragraphs>103</Paragraphs>
  <Slides>22</Slides>
  <Notes>22</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22</vt:i4>
      </vt:variant>
    </vt:vector>
  </HeadingPairs>
  <TitlesOfParts>
    <vt:vector size="32" baseType="lpstr">
      <vt:lpstr>Rockwell</vt:lpstr>
      <vt:lpstr>字魂35号-经典雅黑</vt:lpstr>
      <vt:lpstr>字魂59号-创粗黑</vt:lpstr>
      <vt:lpstr>微软雅黑</vt:lpstr>
      <vt:lpstr>Arial</vt:lpstr>
      <vt:lpstr>楷体</vt:lpstr>
      <vt:lpstr>黑体</vt:lpstr>
      <vt:lpstr>等线</vt:lpstr>
      <vt:lpstr>Cascadia Code SemiBold</vt:lpstr>
      <vt:lpstr>千图网海量PPT模板www.58pic.com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l WaterLite</cp:lastModifiedBy>
  <cp:revision>11358</cp:revision>
  <cp:lastPrinted>2113-01-01T00:00:00Z</cp:lastPrinted>
  <dcterms:created xsi:type="dcterms:W3CDTF">2015-07-08T08:22:00Z</dcterms:created>
  <dcterms:modified xsi:type="dcterms:W3CDTF">2022-12-14T10:01:36Z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ICV">
    <vt:lpwstr>09A80530E52B47A7947F50B08ED70630</vt:lpwstr>
  </property>
  <property fmtid="{D5CDD505-2E9C-101B-9397-08002B2CF9AE}" pid="4" name="KSOProductBuildVer">
    <vt:lpwstr>2052-11.1.0.11194</vt:lpwstr>
  </property>
</Properties>
</file>